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5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Lst>
  <p:sldSz cx="9144000" cy="5143500" type="screen16x9"/>
  <p:notesSz cx="6858000" cy="9144000"/>
  <p:embeddedFontLst>
    <p:embeddedFont>
      <p:font typeface="Amatic SC" panose="00000500000000000000" pitchFamily="2" charset="-79"/>
      <p:regular r:id="rId59"/>
      <p:bold r:id="rId60"/>
    </p:embeddedFont>
    <p:embeddedFont>
      <p:font typeface="Anaheim" panose="020B0604020202020204" charset="0"/>
      <p:regular r:id="rId61"/>
    </p:embeddedFont>
    <p:embeddedFont>
      <p:font typeface="Anton" pitchFamily="2" charset="0"/>
      <p:regular r:id="rId62"/>
    </p:embeddedFont>
    <p:embeddedFont>
      <p:font typeface="Arial Rounded MT Bold" panose="020F0704030504030204" pitchFamily="34" charset="0"/>
      <p:regular r:id="rId63"/>
    </p:embeddedFont>
    <p:embeddedFont>
      <p:font typeface="Bebas Neue" panose="020B0606020202050201" pitchFamily="34" charset="0"/>
      <p:regular r:id="rId64"/>
    </p:embeddedFont>
    <p:embeddedFont>
      <p:font typeface="Book Antiqua" panose="02040602050305030304" pitchFamily="18" charset="0"/>
      <p:regular r:id="rId65"/>
      <p:bold r:id="rId66"/>
      <p:italic r:id="rId67"/>
      <p:boldItalic r:id="rId68"/>
    </p:embeddedFont>
    <p:embeddedFont>
      <p:font typeface="Nunito Light" pitchFamily="2" charset="0"/>
      <p:regular r:id="rId69"/>
      <p:italic r:id="rId70"/>
    </p:embeddedFont>
    <p:embeddedFont>
      <p:font typeface="Proxima Nova" panose="020B0604020202020204" charset="0"/>
      <p:regular r:id="rId71"/>
      <p:bold r:id="rId72"/>
      <p:italic r:id="rId73"/>
      <p:boldItalic r:id="rId74"/>
    </p:embeddedFont>
    <p:embeddedFont>
      <p:font typeface="Proxima Nova Semibold" panose="020B0604020202020204" charset="0"/>
      <p:regular r:id="rId75"/>
      <p:bold r:id="rId76"/>
      <p:boldItalic r:id="rId77"/>
    </p:embeddedFont>
    <p:embeddedFont>
      <p:font typeface="Roboto" panose="02000000000000000000" pitchFamily="2" charset="0"/>
      <p:regular r:id="rId78"/>
      <p:bold r:id="rId79"/>
      <p:italic r:id="rId80"/>
      <p:boldItalic r:id="rId81"/>
    </p:embeddedFont>
    <p:embeddedFont>
      <p:font typeface="Roboto Light" panose="02000000000000000000" pitchFamily="2" charset="0"/>
      <p:regular r:id="rId82"/>
      <p:italic r:id="rId83"/>
    </p:embeddedFont>
    <p:embeddedFont>
      <p:font typeface="Roboto Medium" panose="02000000000000000000" pitchFamily="2"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6A9494-6D68-4638-B21F-4AA61F76EF17}">
  <a:tblStyle styleId="{F56A9494-6D68-4638-B21F-4AA61F76EF1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0871C14-F300-4707-ACCD-8FFA6A08412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5.fntdata"/><Relationship Id="rId68" Type="http://schemas.openxmlformats.org/officeDocument/2006/relationships/font" Target="fonts/font10.fntdata"/><Relationship Id="rId76" Type="http://schemas.openxmlformats.org/officeDocument/2006/relationships/font" Target="fonts/font18.fntdata"/><Relationship Id="rId84" Type="http://schemas.openxmlformats.org/officeDocument/2006/relationships/font" Target="fonts/font26.fntdata"/><Relationship Id="rId89"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font" Target="fonts/font16.fntdata"/><Relationship Id="rId79" Type="http://schemas.openxmlformats.org/officeDocument/2006/relationships/font" Target="fonts/font21.fntdata"/><Relationship Id="rId87" Type="http://schemas.openxmlformats.org/officeDocument/2006/relationships/font" Target="fonts/font29.fntdata"/><Relationship Id="rId5" Type="http://schemas.openxmlformats.org/officeDocument/2006/relationships/slide" Target="slides/slide3.xml"/><Relationship Id="rId61" Type="http://schemas.openxmlformats.org/officeDocument/2006/relationships/font" Target="fonts/font3.fntdata"/><Relationship Id="rId82" Type="http://schemas.openxmlformats.org/officeDocument/2006/relationships/font" Target="fonts/font24.fntdata"/><Relationship Id="rId90"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font" Target="fonts/font2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font" Target="fonts/font28.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d5260bdd85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dda1946d_4_2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54dda1946d_6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4ff9c4cb4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54dda1946d_6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4dda1946d_6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54dda1946d_4_2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4dda1946d_4_2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d5260bdd85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54dda1946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4dda1946d_4_2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54dda1946d_4_2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54dda1946d_4_2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54dda1946d_4_2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54dda1946d_4_2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54dda1946d_4_2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54dda1946d_4_2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d5260bdd85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d5260bdd85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e4d0075488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e4d0075488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e4d0075488_0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e4d0075488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e4d0075488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e4d0075488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1e4d0075488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1e4d0075488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1e4d0075488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1e4d0075488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e4d0075488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e4d0075488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35e18421cc_1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d44c0c1fca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51b1a71d3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258e65be359_0_87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258e65be359_0_8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258e65be359_0_87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258e65be359_0_8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258e65be359_0_8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258e65be359_0_8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258e65be359_0_88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258e65be359_0_8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258e65be359_0_88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258e65be359_0_8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258e65be359_0_9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258e65be359_0_9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4"/>
        <p:cNvGrpSpPr/>
        <p:nvPr/>
      </p:nvGrpSpPr>
      <p:grpSpPr>
        <a:xfrm>
          <a:off x="0" y="0"/>
          <a:ext cx="0" cy="0"/>
          <a:chOff x="0" y="0"/>
          <a:chExt cx="0" cy="0"/>
        </a:xfrm>
      </p:grpSpPr>
      <p:sp>
        <p:nvSpPr>
          <p:cNvPr id="3645" name="Google Shape;3645;g258e65be359_0_11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6" name="Google Shape;3646;g258e65be359_0_11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3"/>
        <p:cNvGrpSpPr/>
        <p:nvPr/>
      </p:nvGrpSpPr>
      <p:grpSpPr>
        <a:xfrm>
          <a:off x="0" y="0"/>
          <a:ext cx="0" cy="0"/>
          <a:chOff x="0" y="0"/>
          <a:chExt cx="0" cy="0"/>
        </a:xfrm>
      </p:grpSpPr>
      <p:sp>
        <p:nvSpPr>
          <p:cNvPr id="4064" name="Google Shape;4064;g258e65be359_0_117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5" name="Google Shape;4065;g258e65be359_0_11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3"/>
        <p:cNvGrpSpPr/>
        <p:nvPr/>
      </p:nvGrpSpPr>
      <p:grpSpPr>
        <a:xfrm>
          <a:off x="0" y="0"/>
          <a:ext cx="0" cy="0"/>
          <a:chOff x="0" y="0"/>
          <a:chExt cx="0" cy="0"/>
        </a:xfrm>
      </p:grpSpPr>
      <p:sp>
        <p:nvSpPr>
          <p:cNvPr id="4234" name="Google Shape;4234;g258e65be359_0_119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5" name="Google Shape;4235;g258e65be359_0_11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8"/>
        <p:cNvGrpSpPr/>
        <p:nvPr/>
      </p:nvGrpSpPr>
      <p:grpSpPr>
        <a:xfrm>
          <a:off x="0" y="0"/>
          <a:ext cx="0" cy="0"/>
          <a:chOff x="0" y="0"/>
          <a:chExt cx="0" cy="0"/>
        </a:xfrm>
      </p:grpSpPr>
      <p:sp>
        <p:nvSpPr>
          <p:cNvPr id="4639" name="Google Shape;4639;g258e65be359_0_12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0" name="Google Shape;4640;g258e65be359_0_12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8"/>
        <p:cNvGrpSpPr/>
        <p:nvPr/>
      </p:nvGrpSpPr>
      <p:grpSpPr>
        <a:xfrm>
          <a:off x="0" y="0"/>
          <a:ext cx="0" cy="0"/>
          <a:chOff x="0" y="0"/>
          <a:chExt cx="0" cy="0"/>
        </a:xfrm>
      </p:grpSpPr>
      <p:sp>
        <p:nvSpPr>
          <p:cNvPr id="5019" name="Google Shape;5019;g258e65be359_0_127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0" name="Google Shape;5020;g258e65be359_0_12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4"/>
        <p:cNvGrpSpPr/>
        <p:nvPr/>
      </p:nvGrpSpPr>
      <p:grpSpPr>
        <a:xfrm>
          <a:off x="0" y="0"/>
          <a:ext cx="0" cy="0"/>
          <a:chOff x="0" y="0"/>
          <a:chExt cx="0" cy="0"/>
        </a:xfrm>
      </p:grpSpPr>
      <p:sp>
        <p:nvSpPr>
          <p:cNvPr id="5445" name="Google Shape;5445;g258e65be359_0_13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6" name="Google Shape;5446;g258e65be359_0_13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5"/>
        <p:cNvGrpSpPr/>
        <p:nvPr/>
      </p:nvGrpSpPr>
      <p:grpSpPr>
        <a:xfrm>
          <a:off x="0" y="0"/>
          <a:ext cx="0" cy="0"/>
          <a:chOff x="0" y="0"/>
          <a:chExt cx="0" cy="0"/>
        </a:xfrm>
      </p:grpSpPr>
      <p:sp>
        <p:nvSpPr>
          <p:cNvPr id="5806" name="Google Shape;5806;g258e65be359_0_13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7" name="Google Shape;5807;g258e65be359_0_13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5"/>
        <p:cNvGrpSpPr/>
        <p:nvPr/>
      </p:nvGrpSpPr>
      <p:grpSpPr>
        <a:xfrm>
          <a:off x="0" y="0"/>
          <a:ext cx="0" cy="0"/>
          <a:chOff x="0" y="0"/>
          <a:chExt cx="0" cy="0"/>
        </a:xfrm>
      </p:grpSpPr>
      <p:sp>
        <p:nvSpPr>
          <p:cNvPr id="6316" name="Google Shape;6316;g258e65be359_0_140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7" name="Google Shape;6317;g258e65be359_0_14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5"/>
        <p:cNvGrpSpPr/>
        <p:nvPr/>
      </p:nvGrpSpPr>
      <p:grpSpPr>
        <a:xfrm>
          <a:off x="0" y="0"/>
          <a:ext cx="0" cy="0"/>
          <a:chOff x="0" y="0"/>
          <a:chExt cx="0" cy="0"/>
        </a:xfrm>
      </p:grpSpPr>
      <p:sp>
        <p:nvSpPr>
          <p:cNvPr id="6936" name="Google Shape;6936;g258e65be359_0_14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7" name="Google Shape;6937;g258e65be359_0_14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9"/>
        <p:cNvGrpSpPr/>
        <p:nvPr/>
      </p:nvGrpSpPr>
      <p:grpSpPr>
        <a:xfrm>
          <a:off x="0" y="0"/>
          <a:ext cx="0" cy="0"/>
          <a:chOff x="0" y="0"/>
          <a:chExt cx="0" cy="0"/>
        </a:xfrm>
      </p:grpSpPr>
      <p:sp>
        <p:nvSpPr>
          <p:cNvPr id="7530" name="Google Shape;7530;g258e65be359_0_15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1" name="Google Shape;7531;g258e65be359_0_15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0"/>
        <p:cNvGrpSpPr/>
        <p:nvPr/>
      </p:nvGrpSpPr>
      <p:grpSpPr>
        <a:xfrm>
          <a:off x="0" y="0"/>
          <a:ext cx="0" cy="0"/>
          <a:chOff x="0" y="0"/>
          <a:chExt cx="0" cy="0"/>
        </a:xfrm>
      </p:grpSpPr>
      <p:sp>
        <p:nvSpPr>
          <p:cNvPr id="7851" name="Google Shape;7851;g258e65be359_0_155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2" name="Google Shape;7852;g258e65be359_0_15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8"/>
        <p:cNvGrpSpPr/>
        <p:nvPr/>
      </p:nvGrpSpPr>
      <p:grpSpPr>
        <a:xfrm>
          <a:off x="0" y="0"/>
          <a:ext cx="0" cy="0"/>
          <a:chOff x="0" y="0"/>
          <a:chExt cx="0" cy="0"/>
        </a:xfrm>
      </p:grpSpPr>
      <p:sp>
        <p:nvSpPr>
          <p:cNvPr id="8159" name="Google Shape;8159;g258e65be359_0_175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0" name="Google Shape;8160;g258e65be359_0_17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58bb8a46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58bb8a46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4dda1946d_6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54dda1946d_6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54dda1946d_6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93875" y="0"/>
            <a:ext cx="8553500" cy="5013480"/>
            <a:chOff x="-493875" y="0"/>
            <a:chExt cx="8553500" cy="5013480"/>
          </a:xfrm>
        </p:grpSpPr>
        <p:pic>
          <p:nvPicPr>
            <p:cNvPr id="10" name="Google Shape;10;p2"/>
            <p:cNvPicPr preferRelativeResize="0"/>
            <p:nvPr/>
          </p:nvPicPr>
          <p:blipFill rotWithShape="1">
            <a:blip r:embed="rId2">
              <a:alphaModFix/>
            </a:blip>
            <a:srcRect l="32585" t="51526" r="50466" b="21978"/>
            <a:stretch/>
          </p:blipFill>
          <p:spPr>
            <a:xfrm>
              <a:off x="164500" y="4509556"/>
              <a:ext cx="417075" cy="503924"/>
            </a:xfrm>
            <a:prstGeom prst="rect">
              <a:avLst/>
            </a:prstGeom>
            <a:noFill/>
            <a:ln>
              <a:noFill/>
            </a:ln>
          </p:spPr>
        </p:pic>
        <p:sp>
          <p:nvSpPr>
            <p:cNvPr id="11" name="Google Shape;11;p2"/>
            <p:cNvSpPr/>
            <p:nvPr/>
          </p:nvSpPr>
          <p:spPr>
            <a:xfrm>
              <a:off x="5842000" y="4604000"/>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55171" y="244175"/>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p:cNvPicPr preferRelativeResize="0"/>
            <p:nvPr/>
          </p:nvPicPr>
          <p:blipFill rotWithShape="1">
            <a:blip r:embed="rId3">
              <a:alphaModFix/>
            </a:blip>
            <a:srcRect l="27377" t="35445" r="27377" b="35448"/>
            <a:stretch/>
          </p:blipFill>
          <p:spPr>
            <a:xfrm>
              <a:off x="3425775" y="0"/>
              <a:ext cx="1113399" cy="553600"/>
            </a:xfrm>
            <a:prstGeom prst="rect">
              <a:avLst/>
            </a:prstGeom>
            <a:noFill/>
            <a:ln>
              <a:noFill/>
            </a:ln>
          </p:spPr>
        </p:pic>
        <p:pic>
          <p:nvPicPr>
            <p:cNvPr id="14" name="Google Shape;14;p2"/>
            <p:cNvPicPr preferRelativeResize="0"/>
            <p:nvPr/>
          </p:nvPicPr>
          <p:blipFill rotWithShape="1">
            <a:blip r:embed="rId3">
              <a:alphaModFix/>
            </a:blip>
            <a:srcRect l="27377" t="35445" r="27377" b="35448"/>
            <a:stretch/>
          </p:blipFill>
          <p:spPr>
            <a:xfrm>
              <a:off x="-493875" y="1700225"/>
              <a:ext cx="1113399" cy="553600"/>
            </a:xfrm>
            <a:prstGeom prst="rect">
              <a:avLst/>
            </a:prstGeom>
            <a:noFill/>
            <a:ln>
              <a:noFill/>
            </a:ln>
          </p:spPr>
        </p:pic>
        <p:sp>
          <p:nvSpPr>
            <p:cNvPr id="15" name="Google Shape;15;p2"/>
            <p:cNvSpPr/>
            <p:nvPr/>
          </p:nvSpPr>
          <p:spPr>
            <a:xfrm>
              <a:off x="7965425" y="197725"/>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882350" y="885075"/>
            <a:ext cx="3899100" cy="2924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7" name="Google Shape;17;p2"/>
          <p:cNvSpPr txBox="1">
            <a:spLocks noGrp="1"/>
          </p:cNvSpPr>
          <p:nvPr>
            <p:ph type="subTitle" idx="1"/>
          </p:nvPr>
        </p:nvSpPr>
        <p:spPr>
          <a:xfrm>
            <a:off x="986250" y="3818025"/>
            <a:ext cx="3795300" cy="440400"/>
          </a:xfrm>
          <a:prstGeom prst="rect">
            <a:avLst/>
          </a:prstGeom>
          <a:solidFill>
            <a:schemeClr val="accent3"/>
          </a:solidFill>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8"/>
        <p:cNvGrpSpPr/>
        <p:nvPr/>
      </p:nvGrpSpPr>
      <p:grpSpPr>
        <a:xfrm>
          <a:off x="0" y="0"/>
          <a:ext cx="0" cy="0"/>
          <a:chOff x="0" y="0"/>
          <a:chExt cx="0" cy="0"/>
        </a:xfrm>
      </p:grpSpPr>
      <p:grpSp>
        <p:nvGrpSpPr>
          <p:cNvPr id="89" name="Google Shape;89;p11"/>
          <p:cNvGrpSpPr/>
          <p:nvPr/>
        </p:nvGrpSpPr>
        <p:grpSpPr>
          <a:xfrm>
            <a:off x="321771" y="187475"/>
            <a:ext cx="8679129" cy="4702025"/>
            <a:chOff x="321771" y="187475"/>
            <a:chExt cx="8679129" cy="4702025"/>
          </a:xfrm>
        </p:grpSpPr>
        <p:sp>
          <p:nvSpPr>
            <p:cNvPr id="90" name="Google Shape;90;p11"/>
            <p:cNvSpPr/>
            <p:nvPr/>
          </p:nvSpPr>
          <p:spPr>
            <a:xfrm>
              <a:off x="8785500" y="3722550"/>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p:nvPr/>
          </p:nvSpPr>
          <p:spPr>
            <a:xfrm>
              <a:off x="7864125" y="479530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a:off x="321771" y="187475"/>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a:off x="434875" y="3652300"/>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11"/>
          <p:cNvSpPr txBox="1">
            <a:spLocks noGrp="1"/>
          </p:cNvSpPr>
          <p:nvPr>
            <p:ph type="title" hasCustomPrompt="1"/>
          </p:nvPr>
        </p:nvSpPr>
        <p:spPr>
          <a:xfrm>
            <a:off x="3593967" y="2064800"/>
            <a:ext cx="4628100" cy="1163100"/>
          </a:xfrm>
          <a:prstGeom prst="rect">
            <a:avLst/>
          </a:prstGeom>
          <a:solidFill>
            <a:schemeClr val="accent3"/>
          </a:solidFill>
        </p:spPr>
        <p:txBody>
          <a:bodyPr spcFirstLastPara="1" wrap="square" lIns="91425" tIns="91425" rIns="91425" bIns="91425" anchor="b" anchorCtr="0">
            <a:noAutofit/>
          </a:bodyPr>
          <a:lstStyle>
            <a:lvl1pPr lvl="0">
              <a:spcBef>
                <a:spcPts val="0"/>
              </a:spcBef>
              <a:spcAft>
                <a:spcPts val="0"/>
              </a:spcAft>
              <a:buSzPts val="9600"/>
              <a:buNone/>
              <a:defRPr sz="60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5" name="Google Shape;95;p11"/>
          <p:cNvSpPr txBox="1">
            <a:spLocks noGrp="1"/>
          </p:cNvSpPr>
          <p:nvPr>
            <p:ph type="subTitle" idx="1"/>
          </p:nvPr>
        </p:nvSpPr>
        <p:spPr>
          <a:xfrm>
            <a:off x="3494575" y="3304450"/>
            <a:ext cx="47277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7"/>
        <p:cNvGrpSpPr/>
        <p:nvPr/>
      </p:nvGrpSpPr>
      <p:grpSpPr>
        <a:xfrm>
          <a:off x="0" y="0"/>
          <a:ext cx="0" cy="0"/>
          <a:chOff x="0" y="0"/>
          <a:chExt cx="0" cy="0"/>
        </a:xfrm>
      </p:grpSpPr>
      <p:grpSp>
        <p:nvGrpSpPr>
          <p:cNvPr id="98" name="Google Shape;98;p13"/>
          <p:cNvGrpSpPr/>
          <p:nvPr/>
        </p:nvGrpSpPr>
        <p:grpSpPr>
          <a:xfrm>
            <a:off x="-513775" y="0"/>
            <a:ext cx="9657774" cy="5031832"/>
            <a:chOff x="-513775" y="0"/>
            <a:chExt cx="9657774" cy="5031832"/>
          </a:xfrm>
        </p:grpSpPr>
        <p:pic>
          <p:nvPicPr>
            <p:cNvPr id="99" name="Google Shape;99;p13"/>
            <p:cNvPicPr preferRelativeResize="0"/>
            <p:nvPr/>
          </p:nvPicPr>
          <p:blipFill rotWithShape="1">
            <a:blip r:embed="rId2">
              <a:alphaModFix/>
            </a:blip>
            <a:srcRect l="32585" t="56491" r="52523" b="21979"/>
            <a:stretch/>
          </p:blipFill>
          <p:spPr>
            <a:xfrm>
              <a:off x="8709625" y="4458995"/>
              <a:ext cx="366451" cy="409475"/>
            </a:xfrm>
            <a:prstGeom prst="rect">
              <a:avLst/>
            </a:prstGeom>
            <a:noFill/>
            <a:ln>
              <a:noFill/>
            </a:ln>
          </p:spPr>
        </p:pic>
        <p:pic>
          <p:nvPicPr>
            <p:cNvPr id="100" name="Google Shape;100;p13"/>
            <p:cNvPicPr preferRelativeResize="0"/>
            <p:nvPr/>
          </p:nvPicPr>
          <p:blipFill rotWithShape="1">
            <a:blip r:embed="rId3">
              <a:alphaModFix/>
            </a:blip>
            <a:srcRect l="27377" t="35445" r="27377" b="35448"/>
            <a:stretch/>
          </p:blipFill>
          <p:spPr>
            <a:xfrm>
              <a:off x="-513775" y="2911775"/>
              <a:ext cx="1113399" cy="553600"/>
            </a:xfrm>
            <a:prstGeom prst="rect">
              <a:avLst/>
            </a:prstGeom>
            <a:noFill/>
            <a:ln>
              <a:noFill/>
            </a:ln>
          </p:spPr>
        </p:pic>
        <p:pic>
          <p:nvPicPr>
            <p:cNvPr id="101" name="Google Shape;101;p13"/>
            <p:cNvPicPr preferRelativeResize="0"/>
            <p:nvPr/>
          </p:nvPicPr>
          <p:blipFill rotWithShape="1">
            <a:blip r:embed="rId2">
              <a:alphaModFix/>
            </a:blip>
            <a:srcRect l="47678" t="22433" r="37430" b="56036"/>
            <a:stretch/>
          </p:blipFill>
          <p:spPr>
            <a:xfrm>
              <a:off x="8203800" y="4622357"/>
              <a:ext cx="366451" cy="409475"/>
            </a:xfrm>
            <a:prstGeom prst="rect">
              <a:avLst/>
            </a:prstGeom>
            <a:noFill/>
            <a:ln>
              <a:noFill/>
            </a:ln>
          </p:spPr>
        </p:pic>
        <p:sp>
          <p:nvSpPr>
            <p:cNvPr id="102" name="Google Shape;102;p13"/>
            <p:cNvSpPr/>
            <p:nvPr/>
          </p:nvSpPr>
          <p:spPr>
            <a:xfrm>
              <a:off x="2386500" y="1919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6187646" y="17300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13"/>
            <p:cNvPicPr preferRelativeResize="0"/>
            <p:nvPr/>
          </p:nvPicPr>
          <p:blipFill rotWithShape="1">
            <a:blip r:embed="rId3">
              <a:alphaModFix/>
            </a:blip>
            <a:srcRect l="27377" t="35445" r="27377" b="35448"/>
            <a:stretch/>
          </p:blipFill>
          <p:spPr>
            <a:xfrm>
              <a:off x="8030600" y="0"/>
              <a:ext cx="1113399" cy="553600"/>
            </a:xfrm>
            <a:prstGeom prst="rect">
              <a:avLst/>
            </a:prstGeom>
            <a:noFill/>
            <a:ln>
              <a:noFill/>
            </a:ln>
          </p:spPr>
        </p:pic>
      </p:grpSp>
      <p:sp>
        <p:nvSpPr>
          <p:cNvPr id="105" name="Google Shape;105;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3"/>
          <p:cNvSpPr txBox="1">
            <a:spLocks noGrp="1"/>
          </p:cNvSpPr>
          <p:nvPr>
            <p:ph type="subTitle" idx="1"/>
          </p:nvPr>
        </p:nvSpPr>
        <p:spPr>
          <a:xfrm>
            <a:off x="720000" y="23455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2"/>
          </p:nvPr>
        </p:nvSpPr>
        <p:spPr>
          <a:xfrm>
            <a:off x="3419269" y="23455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subTitle" idx="3"/>
          </p:nvPr>
        </p:nvSpPr>
        <p:spPr>
          <a:xfrm>
            <a:off x="720000" y="40837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3"/>
          <p:cNvSpPr txBox="1">
            <a:spLocks noGrp="1"/>
          </p:cNvSpPr>
          <p:nvPr>
            <p:ph type="subTitle" idx="4"/>
          </p:nvPr>
        </p:nvSpPr>
        <p:spPr>
          <a:xfrm>
            <a:off x="3419269" y="40837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3"/>
          <p:cNvSpPr txBox="1">
            <a:spLocks noGrp="1"/>
          </p:cNvSpPr>
          <p:nvPr>
            <p:ph type="subTitle" idx="5"/>
          </p:nvPr>
        </p:nvSpPr>
        <p:spPr>
          <a:xfrm>
            <a:off x="6118545" y="23455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1" name="Google Shape;111;p13"/>
          <p:cNvSpPr txBox="1">
            <a:spLocks noGrp="1"/>
          </p:cNvSpPr>
          <p:nvPr>
            <p:ph type="subTitle" idx="6"/>
          </p:nvPr>
        </p:nvSpPr>
        <p:spPr>
          <a:xfrm>
            <a:off x="6118545" y="40837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2" name="Google Shape;112;p13"/>
          <p:cNvSpPr txBox="1">
            <a:spLocks noGrp="1"/>
          </p:cNvSpPr>
          <p:nvPr>
            <p:ph type="title" idx="7" hasCustomPrompt="1"/>
          </p:nvPr>
        </p:nvSpPr>
        <p:spPr>
          <a:xfrm>
            <a:off x="818400" y="1403550"/>
            <a:ext cx="615300" cy="6174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8" hasCustomPrompt="1"/>
          </p:nvPr>
        </p:nvSpPr>
        <p:spPr>
          <a:xfrm>
            <a:off x="818400" y="3141700"/>
            <a:ext cx="615300" cy="6174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title" idx="9" hasCustomPrompt="1"/>
          </p:nvPr>
        </p:nvSpPr>
        <p:spPr>
          <a:xfrm>
            <a:off x="3517675" y="1403550"/>
            <a:ext cx="615300" cy="6174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a:spLocks noGrp="1"/>
          </p:cNvSpPr>
          <p:nvPr>
            <p:ph type="title" idx="13" hasCustomPrompt="1"/>
          </p:nvPr>
        </p:nvSpPr>
        <p:spPr>
          <a:xfrm>
            <a:off x="3517675" y="3141700"/>
            <a:ext cx="615300" cy="6174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a:spLocks noGrp="1"/>
          </p:cNvSpPr>
          <p:nvPr>
            <p:ph type="title" idx="14" hasCustomPrompt="1"/>
          </p:nvPr>
        </p:nvSpPr>
        <p:spPr>
          <a:xfrm>
            <a:off x="6216950" y="1403550"/>
            <a:ext cx="615300" cy="6174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title" idx="15" hasCustomPrompt="1"/>
          </p:nvPr>
        </p:nvSpPr>
        <p:spPr>
          <a:xfrm>
            <a:off x="6216950" y="3141700"/>
            <a:ext cx="615300" cy="6174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subTitle" idx="16"/>
          </p:nvPr>
        </p:nvSpPr>
        <p:spPr>
          <a:xfrm>
            <a:off x="720000" y="2042475"/>
            <a:ext cx="2305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9" name="Google Shape;119;p13"/>
          <p:cNvSpPr txBox="1">
            <a:spLocks noGrp="1"/>
          </p:cNvSpPr>
          <p:nvPr>
            <p:ph type="subTitle" idx="17"/>
          </p:nvPr>
        </p:nvSpPr>
        <p:spPr>
          <a:xfrm>
            <a:off x="3419275" y="2042475"/>
            <a:ext cx="2305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0" name="Google Shape;120;p13"/>
          <p:cNvSpPr txBox="1">
            <a:spLocks noGrp="1"/>
          </p:cNvSpPr>
          <p:nvPr>
            <p:ph type="subTitle" idx="18"/>
          </p:nvPr>
        </p:nvSpPr>
        <p:spPr>
          <a:xfrm>
            <a:off x="6118550" y="2042475"/>
            <a:ext cx="2305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1" name="Google Shape;121;p13"/>
          <p:cNvSpPr txBox="1">
            <a:spLocks noGrp="1"/>
          </p:cNvSpPr>
          <p:nvPr>
            <p:ph type="subTitle" idx="19"/>
          </p:nvPr>
        </p:nvSpPr>
        <p:spPr>
          <a:xfrm>
            <a:off x="720000" y="3780750"/>
            <a:ext cx="2305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2" name="Google Shape;122;p13"/>
          <p:cNvSpPr txBox="1">
            <a:spLocks noGrp="1"/>
          </p:cNvSpPr>
          <p:nvPr>
            <p:ph type="subTitle" idx="20"/>
          </p:nvPr>
        </p:nvSpPr>
        <p:spPr>
          <a:xfrm>
            <a:off x="3419275" y="3780750"/>
            <a:ext cx="2305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3" name="Google Shape;123;p13"/>
          <p:cNvSpPr txBox="1">
            <a:spLocks noGrp="1"/>
          </p:cNvSpPr>
          <p:nvPr>
            <p:ph type="subTitle" idx="21"/>
          </p:nvPr>
        </p:nvSpPr>
        <p:spPr>
          <a:xfrm>
            <a:off x="6118550" y="3780750"/>
            <a:ext cx="2305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24"/>
        <p:cNvGrpSpPr/>
        <p:nvPr/>
      </p:nvGrpSpPr>
      <p:grpSpPr>
        <a:xfrm>
          <a:off x="0" y="0"/>
          <a:ext cx="0" cy="0"/>
          <a:chOff x="0" y="0"/>
          <a:chExt cx="0" cy="0"/>
        </a:xfrm>
      </p:grpSpPr>
      <p:grpSp>
        <p:nvGrpSpPr>
          <p:cNvPr id="125" name="Google Shape;125;p14"/>
          <p:cNvGrpSpPr/>
          <p:nvPr/>
        </p:nvGrpSpPr>
        <p:grpSpPr>
          <a:xfrm>
            <a:off x="326300" y="0"/>
            <a:ext cx="8526575" cy="4908200"/>
            <a:chOff x="326300" y="0"/>
            <a:chExt cx="8526575" cy="4908200"/>
          </a:xfrm>
        </p:grpSpPr>
        <p:pic>
          <p:nvPicPr>
            <p:cNvPr id="126" name="Google Shape;126;p14"/>
            <p:cNvPicPr preferRelativeResize="0"/>
            <p:nvPr/>
          </p:nvPicPr>
          <p:blipFill rotWithShape="1">
            <a:blip r:embed="rId2">
              <a:alphaModFix/>
            </a:blip>
            <a:srcRect l="32585" t="26269" r="38244" b="21978"/>
            <a:stretch/>
          </p:blipFill>
          <p:spPr>
            <a:xfrm>
              <a:off x="326300" y="244187"/>
              <a:ext cx="717850" cy="984275"/>
            </a:xfrm>
            <a:prstGeom prst="rect">
              <a:avLst/>
            </a:prstGeom>
            <a:noFill/>
            <a:ln>
              <a:noFill/>
            </a:ln>
          </p:spPr>
        </p:pic>
        <p:sp>
          <p:nvSpPr>
            <p:cNvPr id="127" name="Google Shape;127;p14"/>
            <p:cNvSpPr/>
            <p:nvPr/>
          </p:nvSpPr>
          <p:spPr>
            <a:xfrm>
              <a:off x="8637475" y="4692800"/>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a:off x="8758675" y="414940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 name="Google Shape;129;p14"/>
            <p:cNvPicPr preferRelativeResize="0"/>
            <p:nvPr/>
          </p:nvPicPr>
          <p:blipFill rotWithShape="1">
            <a:blip r:embed="rId3">
              <a:alphaModFix/>
            </a:blip>
            <a:srcRect l="27377" t="35445" r="27377" b="35448"/>
            <a:stretch/>
          </p:blipFill>
          <p:spPr>
            <a:xfrm>
              <a:off x="6966050" y="0"/>
              <a:ext cx="1113399" cy="553600"/>
            </a:xfrm>
            <a:prstGeom prst="rect">
              <a:avLst/>
            </a:prstGeom>
            <a:noFill/>
            <a:ln>
              <a:noFill/>
            </a:ln>
          </p:spPr>
        </p:pic>
        <p:sp>
          <p:nvSpPr>
            <p:cNvPr id="130" name="Google Shape;130;p14"/>
            <p:cNvSpPr/>
            <p:nvPr/>
          </p:nvSpPr>
          <p:spPr>
            <a:xfrm>
              <a:off x="2781625" y="300875"/>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4"/>
          <p:cNvSpPr txBox="1">
            <a:spLocks noGrp="1"/>
          </p:cNvSpPr>
          <p:nvPr>
            <p:ph type="title"/>
          </p:nvPr>
        </p:nvSpPr>
        <p:spPr>
          <a:xfrm>
            <a:off x="5713361" y="2995875"/>
            <a:ext cx="27174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2" name="Google Shape;132;p14"/>
          <p:cNvSpPr txBox="1">
            <a:spLocks noGrp="1"/>
          </p:cNvSpPr>
          <p:nvPr>
            <p:ph type="subTitle" idx="1"/>
          </p:nvPr>
        </p:nvSpPr>
        <p:spPr>
          <a:xfrm>
            <a:off x="713238" y="1101900"/>
            <a:ext cx="7717500" cy="1783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5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33"/>
        <p:cNvGrpSpPr/>
        <p:nvPr/>
      </p:nvGrpSpPr>
      <p:grpSpPr>
        <a:xfrm>
          <a:off x="0" y="0"/>
          <a:ext cx="0" cy="0"/>
          <a:chOff x="0" y="0"/>
          <a:chExt cx="0" cy="0"/>
        </a:xfrm>
      </p:grpSpPr>
      <p:grpSp>
        <p:nvGrpSpPr>
          <p:cNvPr id="134" name="Google Shape;134;p15"/>
          <p:cNvGrpSpPr/>
          <p:nvPr/>
        </p:nvGrpSpPr>
        <p:grpSpPr>
          <a:xfrm>
            <a:off x="224225" y="252050"/>
            <a:ext cx="8848229" cy="4664588"/>
            <a:chOff x="224225" y="252050"/>
            <a:chExt cx="8848229" cy="4664588"/>
          </a:xfrm>
        </p:grpSpPr>
        <p:pic>
          <p:nvPicPr>
            <p:cNvPr id="135" name="Google Shape;135;p15"/>
            <p:cNvPicPr preferRelativeResize="0"/>
            <p:nvPr/>
          </p:nvPicPr>
          <p:blipFill rotWithShape="1">
            <a:blip r:embed="rId2">
              <a:alphaModFix/>
            </a:blip>
            <a:srcRect l="32585" t="56491" r="52523" b="21979"/>
            <a:stretch/>
          </p:blipFill>
          <p:spPr>
            <a:xfrm>
              <a:off x="224225" y="1987307"/>
              <a:ext cx="366451" cy="409475"/>
            </a:xfrm>
            <a:prstGeom prst="rect">
              <a:avLst/>
            </a:prstGeom>
            <a:noFill/>
            <a:ln>
              <a:noFill/>
            </a:ln>
          </p:spPr>
        </p:pic>
        <p:pic>
          <p:nvPicPr>
            <p:cNvPr id="136" name="Google Shape;136;p15"/>
            <p:cNvPicPr preferRelativeResize="0"/>
            <p:nvPr/>
          </p:nvPicPr>
          <p:blipFill rotWithShape="1">
            <a:blip r:embed="rId3">
              <a:alphaModFix/>
            </a:blip>
            <a:srcRect l="52551" t="54471" r="26951" b="19842"/>
            <a:stretch/>
          </p:blipFill>
          <p:spPr>
            <a:xfrm>
              <a:off x="8568053" y="3887825"/>
              <a:ext cx="504401" cy="488525"/>
            </a:xfrm>
            <a:prstGeom prst="rect">
              <a:avLst/>
            </a:prstGeom>
            <a:noFill/>
            <a:ln>
              <a:noFill/>
            </a:ln>
          </p:spPr>
        </p:pic>
        <p:sp>
          <p:nvSpPr>
            <p:cNvPr id="137" name="Google Shape;137;p15"/>
            <p:cNvSpPr/>
            <p:nvPr/>
          </p:nvSpPr>
          <p:spPr>
            <a:xfrm>
              <a:off x="5293400" y="252050"/>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4620596" y="470903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360350" y="47657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15"/>
          <p:cNvSpPr txBox="1">
            <a:spLocks noGrp="1"/>
          </p:cNvSpPr>
          <p:nvPr>
            <p:ph type="title"/>
          </p:nvPr>
        </p:nvSpPr>
        <p:spPr>
          <a:xfrm>
            <a:off x="1347406" y="876750"/>
            <a:ext cx="2706600" cy="23499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1" name="Google Shape;141;p15"/>
          <p:cNvSpPr txBox="1">
            <a:spLocks noGrp="1"/>
          </p:cNvSpPr>
          <p:nvPr>
            <p:ph type="subTitle" idx="1"/>
          </p:nvPr>
        </p:nvSpPr>
        <p:spPr>
          <a:xfrm>
            <a:off x="1347406" y="3150450"/>
            <a:ext cx="2706600" cy="111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2" name="Google Shape;142;p15"/>
          <p:cNvSpPr>
            <a:spLocks noGrp="1"/>
          </p:cNvSpPr>
          <p:nvPr>
            <p:ph type="pic" idx="2"/>
          </p:nvPr>
        </p:nvSpPr>
        <p:spPr>
          <a:xfrm>
            <a:off x="4884794" y="958050"/>
            <a:ext cx="2911800" cy="3144600"/>
          </a:xfrm>
          <a:prstGeom prst="roundRect">
            <a:avLst>
              <a:gd name="adj" fmla="val 9799"/>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43"/>
        <p:cNvGrpSpPr/>
        <p:nvPr/>
      </p:nvGrpSpPr>
      <p:grpSpPr>
        <a:xfrm>
          <a:off x="0" y="0"/>
          <a:ext cx="0" cy="0"/>
          <a:chOff x="0" y="0"/>
          <a:chExt cx="0" cy="0"/>
        </a:xfrm>
      </p:grpSpPr>
      <p:sp>
        <p:nvSpPr>
          <p:cNvPr id="144" name="Google Shape;144;p16"/>
          <p:cNvSpPr txBox="1">
            <a:spLocks noGrp="1"/>
          </p:cNvSpPr>
          <p:nvPr>
            <p:ph type="title"/>
          </p:nvPr>
        </p:nvSpPr>
        <p:spPr>
          <a:xfrm>
            <a:off x="720000" y="1474425"/>
            <a:ext cx="2595600" cy="1254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5" name="Google Shape;145;p16"/>
          <p:cNvSpPr txBox="1">
            <a:spLocks noGrp="1"/>
          </p:cNvSpPr>
          <p:nvPr>
            <p:ph type="subTitle" idx="1"/>
          </p:nvPr>
        </p:nvSpPr>
        <p:spPr>
          <a:xfrm>
            <a:off x="720000" y="2652675"/>
            <a:ext cx="25956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46" name="Google Shape;146;p16"/>
          <p:cNvGrpSpPr/>
          <p:nvPr/>
        </p:nvGrpSpPr>
        <p:grpSpPr>
          <a:xfrm>
            <a:off x="339821" y="230225"/>
            <a:ext cx="8647654" cy="4808587"/>
            <a:chOff x="339821" y="230225"/>
            <a:chExt cx="8647654" cy="4808587"/>
          </a:xfrm>
        </p:grpSpPr>
        <p:grpSp>
          <p:nvGrpSpPr>
            <p:cNvPr id="147" name="Google Shape;147;p16"/>
            <p:cNvGrpSpPr/>
            <p:nvPr/>
          </p:nvGrpSpPr>
          <p:grpSpPr>
            <a:xfrm>
              <a:off x="339821" y="230225"/>
              <a:ext cx="6867629" cy="4477563"/>
              <a:chOff x="339821" y="230225"/>
              <a:chExt cx="6867629" cy="4477563"/>
            </a:xfrm>
          </p:grpSpPr>
          <p:sp>
            <p:nvSpPr>
              <p:cNvPr id="148" name="Google Shape;148;p16"/>
              <p:cNvSpPr/>
              <p:nvPr/>
            </p:nvSpPr>
            <p:spPr>
              <a:xfrm>
                <a:off x="7113250" y="230225"/>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a:off x="339821" y="450018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 name="Google Shape;150;p16"/>
            <p:cNvPicPr preferRelativeResize="0"/>
            <p:nvPr/>
          </p:nvPicPr>
          <p:blipFill rotWithShape="1">
            <a:blip r:embed="rId2">
              <a:alphaModFix/>
            </a:blip>
            <a:srcRect l="32585" t="26269" r="38244" b="21978"/>
            <a:stretch/>
          </p:blipFill>
          <p:spPr>
            <a:xfrm>
              <a:off x="8269625" y="4054537"/>
              <a:ext cx="717850" cy="984275"/>
            </a:xfrm>
            <a:prstGeom prst="rect">
              <a:avLst/>
            </a:prstGeom>
            <a:noFill/>
            <a:ln>
              <a:noFill/>
            </a:ln>
          </p:spPr>
        </p:pic>
        <p:sp>
          <p:nvSpPr>
            <p:cNvPr id="151" name="Google Shape;151;p16"/>
            <p:cNvSpPr/>
            <p:nvPr/>
          </p:nvSpPr>
          <p:spPr>
            <a:xfrm>
              <a:off x="581571" y="244175"/>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52"/>
        <p:cNvGrpSpPr/>
        <p:nvPr/>
      </p:nvGrpSpPr>
      <p:grpSpPr>
        <a:xfrm>
          <a:off x="0" y="0"/>
          <a:ext cx="0" cy="0"/>
          <a:chOff x="0" y="0"/>
          <a:chExt cx="0" cy="0"/>
        </a:xfrm>
      </p:grpSpPr>
      <p:sp>
        <p:nvSpPr>
          <p:cNvPr id="153" name="Google Shape;153;p17"/>
          <p:cNvSpPr txBox="1">
            <a:spLocks noGrp="1"/>
          </p:cNvSpPr>
          <p:nvPr>
            <p:ph type="title"/>
          </p:nvPr>
        </p:nvSpPr>
        <p:spPr>
          <a:xfrm>
            <a:off x="5840201" y="1474425"/>
            <a:ext cx="2595600" cy="1254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4" name="Google Shape;154;p17"/>
          <p:cNvSpPr txBox="1">
            <a:spLocks noGrp="1"/>
          </p:cNvSpPr>
          <p:nvPr>
            <p:ph type="subTitle" idx="1"/>
          </p:nvPr>
        </p:nvSpPr>
        <p:spPr>
          <a:xfrm>
            <a:off x="5840201" y="2652675"/>
            <a:ext cx="2595600" cy="101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5"/>
        <p:cNvGrpSpPr/>
        <p:nvPr/>
      </p:nvGrpSpPr>
      <p:grpSpPr>
        <a:xfrm>
          <a:off x="0" y="0"/>
          <a:ext cx="0" cy="0"/>
          <a:chOff x="0" y="0"/>
          <a:chExt cx="0" cy="0"/>
        </a:xfrm>
      </p:grpSpPr>
      <p:grpSp>
        <p:nvGrpSpPr>
          <p:cNvPr id="156" name="Google Shape;156;p18"/>
          <p:cNvGrpSpPr/>
          <p:nvPr/>
        </p:nvGrpSpPr>
        <p:grpSpPr>
          <a:xfrm>
            <a:off x="171475" y="-98050"/>
            <a:ext cx="9334724" cy="5043357"/>
            <a:chOff x="171475" y="-98050"/>
            <a:chExt cx="9334724" cy="5043357"/>
          </a:xfrm>
        </p:grpSpPr>
        <p:pic>
          <p:nvPicPr>
            <p:cNvPr id="157" name="Google Shape;157;p18"/>
            <p:cNvPicPr preferRelativeResize="0"/>
            <p:nvPr/>
          </p:nvPicPr>
          <p:blipFill rotWithShape="1">
            <a:blip r:embed="rId2">
              <a:alphaModFix/>
            </a:blip>
            <a:srcRect l="47678" t="22433" r="37430" b="56036"/>
            <a:stretch/>
          </p:blipFill>
          <p:spPr>
            <a:xfrm>
              <a:off x="171475" y="4535832"/>
              <a:ext cx="366451" cy="409475"/>
            </a:xfrm>
            <a:prstGeom prst="rect">
              <a:avLst/>
            </a:prstGeom>
            <a:noFill/>
            <a:ln>
              <a:noFill/>
            </a:ln>
          </p:spPr>
        </p:pic>
        <p:sp>
          <p:nvSpPr>
            <p:cNvPr id="158" name="Google Shape;158;p18"/>
            <p:cNvSpPr/>
            <p:nvPr/>
          </p:nvSpPr>
          <p:spPr>
            <a:xfrm>
              <a:off x="8677171" y="333358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 name="Google Shape;159;p18"/>
            <p:cNvPicPr preferRelativeResize="0"/>
            <p:nvPr/>
          </p:nvPicPr>
          <p:blipFill rotWithShape="1">
            <a:blip r:embed="rId3">
              <a:alphaModFix/>
            </a:blip>
            <a:srcRect l="27377" t="35445" r="27377" b="35448"/>
            <a:stretch/>
          </p:blipFill>
          <p:spPr>
            <a:xfrm>
              <a:off x="8392800" y="-98050"/>
              <a:ext cx="1113399" cy="553600"/>
            </a:xfrm>
            <a:prstGeom prst="rect">
              <a:avLst/>
            </a:prstGeom>
            <a:noFill/>
            <a:ln>
              <a:noFill/>
            </a:ln>
          </p:spPr>
        </p:pic>
      </p:grpSp>
      <p:sp>
        <p:nvSpPr>
          <p:cNvPr id="160" name="Google Shape;160;p18"/>
          <p:cNvSpPr txBox="1">
            <a:spLocks noGrp="1"/>
          </p:cNvSpPr>
          <p:nvPr>
            <p:ph type="title"/>
          </p:nvPr>
        </p:nvSpPr>
        <p:spPr>
          <a:xfrm>
            <a:off x="720000" y="538219"/>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1" name="Google Shape;161;p18"/>
          <p:cNvSpPr txBox="1">
            <a:spLocks noGrp="1"/>
          </p:cNvSpPr>
          <p:nvPr>
            <p:ph type="subTitle" idx="1"/>
          </p:nvPr>
        </p:nvSpPr>
        <p:spPr>
          <a:xfrm>
            <a:off x="711518" y="3708022"/>
            <a:ext cx="37188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2" name="Google Shape;162;p18"/>
          <p:cNvSpPr txBox="1">
            <a:spLocks noGrp="1"/>
          </p:cNvSpPr>
          <p:nvPr>
            <p:ph type="subTitle" idx="2"/>
          </p:nvPr>
        </p:nvSpPr>
        <p:spPr>
          <a:xfrm>
            <a:off x="711525" y="2120424"/>
            <a:ext cx="37188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18"/>
          <p:cNvSpPr txBox="1">
            <a:spLocks noGrp="1"/>
          </p:cNvSpPr>
          <p:nvPr>
            <p:ph type="subTitle" idx="3"/>
          </p:nvPr>
        </p:nvSpPr>
        <p:spPr>
          <a:xfrm>
            <a:off x="711525" y="1746000"/>
            <a:ext cx="37188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4" name="Google Shape;164;p18"/>
          <p:cNvSpPr txBox="1">
            <a:spLocks noGrp="1"/>
          </p:cNvSpPr>
          <p:nvPr>
            <p:ph type="subTitle" idx="4"/>
          </p:nvPr>
        </p:nvSpPr>
        <p:spPr>
          <a:xfrm>
            <a:off x="711529" y="3333598"/>
            <a:ext cx="37188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65"/>
        <p:cNvGrpSpPr/>
        <p:nvPr/>
      </p:nvGrpSpPr>
      <p:grpSpPr>
        <a:xfrm>
          <a:off x="0" y="0"/>
          <a:ext cx="0" cy="0"/>
          <a:chOff x="0" y="0"/>
          <a:chExt cx="0" cy="0"/>
        </a:xfrm>
      </p:grpSpPr>
      <p:grpSp>
        <p:nvGrpSpPr>
          <p:cNvPr id="166" name="Google Shape;166;p19"/>
          <p:cNvGrpSpPr/>
          <p:nvPr/>
        </p:nvGrpSpPr>
        <p:grpSpPr>
          <a:xfrm>
            <a:off x="-308050" y="57675"/>
            <a:ext cx="9452054" cy="3699687"/>
            <a:chOff x="-308050" y="57675"/>
            <a:chExt cx="9452054" cy="3699687"/>
          </a:xfrm>
        </p:grpSpPr>
        <p:pic>
          <p:nvPicPr>
            <p:cNvPr id="167" name="Google Shape;167;p19"/>
            <p:cNvPicPr preferRelativeResize="0"/>
            <p:nvPr/>
          </p:nvPicPr>
          <p:blipFill rotWithShape="1">
            <a:blip r:embed="rId2">
              <a:alphaModFix/>
            </a:blip>
            <a:srcRect l="52551" t="54471" r="26951" b="19842"/>
            <a:stretch/>
          </p:blipFill>
          <p:spPr>
            <a:xfrm>
              <a:off x="8541503" y="3234025"/>
              <a:ext cx="504401" cy="488525"/>
            </a:xfrm>
            <a:prstGeom prst="rect">
              <a:avLst/>
            </a:prstGeom>
            <a:noFill/>
            <a:ln>
              <a:noFill/>
            </a:ln>
          </p:spPr>
        </p:pic>
        <p:pic>
          <p:nvPicPr>
            <p:cNvPr id="168" name="Google Shape;168;p19"/>
            <p:cNvPicPr preferRelativeResize="0"/>
            <p:nvPr/>
          </p:nvPicPr>
          <p:blipFill rotWithShape="1">
            <a:blip r:embed="rId2">
              <a:alphaModFix/>
            </a:blip>
            <a:srcRect l="40958" t="26553" r="38544" b="47760"/>
            <a:stretch/>
          </p:blipFill>
          <p:spPr>
            <a:xfrm>
              <a:off x="8639603" y="2485025"/>
              <a:ext cx="504401" cy="488525"/>
            </a:xfrm>
            <a:prstGeom prst="rect">
              <a:avLst/>
            </a:prstGeom>
            <a:noFill/>
            <a:ln>
              <a:noFill/>
            </a:ln>
          </p:spPr>
        </p:pic>
        <p:sp>
          <p:nvSpPr>
            <p:cNvPr id="169" name="Google Shape;169;p19"/>
            <p:cNvSpPr/>
            <p:nvPr/>
          </p:nvSpPr>
          <p:spPr>
            <a:xfrm>
              <a:off x="482750" y="3663163"/>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0" name="Google Shape;170;p19"/>
            <p:cNvPicPr preferRelativeResize="0"/>
            <p:nvPr/>
          </p:nvPicPr>
          <p:blipFill rotWithShape="1">
            <a:blip r:embed="rId3">
              <a:alphaModFix/>
            </a:blip>
            <a:srcRect l="47678" t="22433" r="37430" b="56036"/>
            <a:stretch/>
          </p:blipFill>
          <p:spPr>
            <a:xfrm>
              <a:off x="8541500" y="98670"/>
              <a:ext cx="366451" cy="409475"/>
            </a:xfrm>
            <a:prstGeom prst="rect">
              <a:avLst/>
            </a:prstGeom>
            <a:noFill/>
            <a:ln>
              <a:noFill/>
            </a:ln>
          </p:spPr>
        </p:pic>
        <p:pic>
          <p:nvPicPr>
            <p:cNvPr id="171" name="Google Shape;171;p19"/>
            <p:cNvPicPr preferRelativeResize="0"/>
            <p:nvPr/>
          </p:nvPicPr>
          <p:blipFill rotWithShape="1">
            <a:blip r:embed="rId4">
              <a:alphaModFix/>
            </a:blip>
            <a:srcRect l="27377" t="35445" r="27377" b="35448"/>
            <a:stretch/>
          </p:blipFill>
          <p:spPr>
            <a:xfrm flipH="1">
              <a:off x="-308050" y="57675"/>
              <a:ext cx="1113399" cy="553600"/>
            </a:xfrm>
            <a:prstGeom prst="rect">
              <a:avLst/>
            </a:prstGeom>
            <a:noFill/>
            <a:ln>
              <a:noFill/>
            </a:ln>
          </p:spPr>
        </p:pic>
      </p:grpSp>
      <p:sp>
        <p:nvSpPr>
          <p:cNvPr id="172" name="Google Shape;172;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3" name="Google Shape;173;p19"/>
          <p:cNvSpPr txBox="1">
            <a:spLocks noGrp="1"/>
          </p:cNvSpPr>
          <p:nvPr>
            <p:ph type="subTitle" idx="1"/>
          </p:nvPr>
        </p:nvSpPr>
        <p:spPr>
          <a:xfrm>
            <a:off x="4643523" y="1582750"/>
            <a:ext cx="3605400" cy="22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19"/>
          <p:cNvSpPr txBox="1">
            <a:spLocks noGrp="1"/>
          </p:cNvSpPr>
          <p:nvPr>
            <p:ph type="subTitle" idx="2"/>
          </p:nvPr>
        </p:nvSpPr>
        <p:spPr>
          <a:xfrm>
            <a:off x="895077" y="1582750"/>
            <a:ext cx="3605400" cy="22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5"/>
        <p:cNvGrpSpPr/>
        <p:nvPr/>
      </p:nvGrpSpPr>
      <p:grpSpPr>
        <a:xfrm>
          <a:off x="0" y="0"/>
          <a:ext cx="0" cy="0"/>
          <a:chOff x="0" y="0"/>
          <a:chExt cx="0" cy="0"/>
        </a:xfrm>
      </p:grpSpPr>
      <p:grpSp>
        <p:nvGrpSpPr>
          <p:cNvPr id="176" name="Google Shape;176;p20"/>
          <p:cNvGrpSpPr/>
          <p:nvPr/>
        </p:nvGrpSpPr>
        <p:grpSpPr>
          <a:xfrm>
            <a:off x="-146050" y="-6125"/>
            <a:ext cx="9599299" cy="5170000"/>
            <a:chOff x="-146050" y="-6125"/>
            <a:chExt cx="9599299" cy="5170000"/>
          </a:xfrm>
        </p:grpSpPr>
        <p:sp>
          <p:nvSpPr>
            <p:cNvPr id="177" name="Google Shape;177;p20"/>
            <p:cNvSpPr/>
            <p:nvPr/>
          </p:nvSpPr>
          <p:spPr>
            <a:xfrm>
              <a:off x="235763" y="4792025"/>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416138" y="442322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269396" y="76400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0" name="Google Shape;180;p20"/>
            <p:cNvPicPr preferRelativeResize="0"/>
            <p:nvPr/>
          </p:nvPicPr>
          <p:blipFill rotWithShape="1">
            <a:blip r:embed="rId2">
              <a:alphaModFix/>
            </a:blip>
            <a:srcRect l="27377" t="35445" r="27377" b="35448"/>
            <a:stretch/>
          </p:blipFill>
          <p:spPr>
            <a:xfrm>
              <a:off x="8339850" y="4610275"/>
              <a:ext cx="1113399" cy="553600"/>
            </a:xfrm>
            <a:prstGeom prst="rect">
              <a:avLst/>
            </a:prstGeom>
            <a:noFill/>
            <a:ln>
              <a:noFill/>
            </a:ln>
          </p:spPr>
        </p:pic>
        <p:pic>
          <p:nvPicPr>
            <p:cNvPr id="181" name="Google Shape;181;p20"/>
            <p:cNvPicPr preferRelativeResize="0"/>
            <p:nvPr/>
          </p:nvPicPr>
          <p:blipFill rotWithShape="1">
            <a:blip r:embed="rId2">
              <a:alphaModFix/>
            </a:blip>
            <a:srcRect l="27377" t="35445" r="27377" b="35448"/>
            <a:stretch/>
          </p:blipFill>
          <p:spPr>
            <a:xfrm>
              <a:off x="-146050" y="-6125"/>
              <a:ext cx="1113399" cy="553600"/>
            </a:xfrm>
            <a:prstGeom prst="rect">
              <a:avLst/>
            </a:prstGeom>
            <a:noFill/>
            <a:ln>
              <a:noFill/>
            </a:ln>
          </p:spPr>
        </p:pic>
        <p:sp>
          <p:nvSpPr>
            <p:cNvPr id="182" name="Google Shape;182;p20"/>
            <p:cNvSpPr/>
            <p:nvPr/>
          </p:nvSpPr>
          <p:spPr>
            <a:xfrm>
              <a:off x="7965425" y="197725"/>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4" name="Google Shape;184;p20"/>
          <p:cNvSpPr txBox="1">
            <a:spLocks noGrp="1"/>
          </p:cNvSpPr>
          <p:nvPr>
            <p:ph type="subTitle" idx="1"/>
          </p:nvPr>
        </p:nvSpPr>
        <p:spPr>
          <a:xfrm>
            <a:off x="713225" y="1839077"/>
            <a:ext cx="49596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5" name="Google Shape;185;p20"/>
          <p:cNvSpPr txBox="1">
            <a:spLocks noGrp="1"/>
          </p:cNvSpPr>
          <p:nvPr>
            <p:ph type="subTitle" idx="2"/>
          </p:nvPr>
        </p:nvSpPr>
        <p:spPr>
          <a:xfrm>
            <a:off x="713225" y="2960827"/>
            <a:ext cx="49596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6" name="Google Shape;186;p20"/>
          <p:cNvSpPr txBox="1">
            <a:spLocks noGrp="1"/>
          </p:cNvSpPr>
          <p:nvPr>
            <p:ph type="subTitle" idx="3"/>
          </p:nvPr>
        </p:nvSpPr>
        <p:spPr>
          <a:xfrm>
            <a:off x="713225" y="4082577"/>
            <a:ext cx="49596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20"/>
          <p:cNvSpPr txBox="1">
            <a:spLocks noGrp="1"/>
          </p:cNvSpPr>
          <p:nvPr>
            <p:ph type="subTitle" idx="4"/>
          </p:nvPr>
        </p:nvSpPr>
        <p:spPr>
          <a:xfrm>
            <a:off x="713225" y="1490302"/>
            <a:ext cx="49596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8" name="Google Shape;188;p20"/>
          <p:cNvSpPr txBox="1">
            <a:spLocks noGrp="1"/>
          </p:cNvSpPr>
          <p:nvPr>
            <p:ph type="subTitle" idx="5"/>
          </p:nvPr>
        </p:nvSpPr>
        <p:spPr>
          <a:xfrm>
            <a:off x="713225" y="2612055"/>
            <a:ext cx="49596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9" name="Google Shape;189;p20"/>
          <p:cNvSpPr txBox="1">
            <a:spLocks noGrp="1"/>
          </p:cNvSpPr>
          <p:nvPr>
            <p:ph type="subTitle" idx="6"/>
          </p:nvPr>
        </p:nvSpPr>
        <p:spPr>
          <a:xfrm>
            <a:off x="713225" y="3733808"/>
            <a:ext cx="49596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grpSp>
        <p:nvGrpSpPr>
          <p:cNvPr id="19" name="Google Shape;19;p3"/>
          <p:cNvGrpSpPr/>
          <p:nvPr/>
        </p:nvGrpSpPr>
        <p:grpSpPr>
          <a:xfrm>
            <a:off x="340646" y="91032"/>
            <a:ext cx="8456580" cy="4922450"/>
            <a:chOff x="340646" y="91032"/>
            <a:chExt cx="8456580" cy="4922450"/>
          </a:xfrm>
        </p:grpSpPr>
        <p:pic>
          <p:nvPicPr>
            <p:cNvPr id="20" name="Google Shape;20;p3"/>
            <p:cNvPicPr preferRelativeResize="0"/>
            <p:nvPr/>
          </p:nvPicPr>
          <p:blipFill rotWithShape="1">
            <a:blip r:embed="rId2">
              <a:alphaModFix/>
            </a:blip>
            <a:srcRect l="47678" t="22433" r="37430" b="56036"/>
            <a:stretch/>
          </p:blipFill>
          <p:spPr>
            <a:xfrm>
              <a:off x="6854350" y="91032"/>
              <a:ext cx="366451" cy="409475"/>
            </a:xfrm>
            <a:prstGeom prst="rect">
              <a:avLst/>
            </a:prstGeom>
            <a:noFill/>
            <a:ln>
              <a:noFill/>
            </a:ln>
          </p:spPr>
        </p:pic>
        <p:pic>
          <p:nvPicPr>
            <p:cNvPr id="21" name="Google Shape;21;p3"/>
            <p:cNvPicPr preferRelativeResize="0"/>
            <p:nvPr/>
          </p:nvPicPr>
          <p:blipFill rotWithShape="1">
            <a:blip r:embed="rId2">
              <a:alphaModFix/>
            </a:blip>
            <a:srcRect l="47678" t="22433" r="37430" b="56036"/>
            <a:stretch/>
          </p:blipFill>
          <p:spPr>
            <a:xfrm>
              <a:off x="8430775" y="4604007"/>
              <a:ext cx="366451" cy="409475"/>
            </a:xfrm>
            <a:prstGeom prst="rect">
              <a:avLst/>
            </a:prstGeom>
            <a:noFill/>
            <a:ln>
              <a:noFill/>
            </a:ln>
          </p:spPr>
        </p:pic>
        <p:sp>
          <p:nvSpPr>
            <p:cNvPr id="22" name="Google Shape;22;p3"/>
            <p:cNvSpPr/>
            <p:nvPr/>
          </p:nvSpPr>
          <p:spPr>
            <a:xfrm>
              <a:off x="2386500" y="1919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40646" y="28615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txBox="1">
            <a:spLocks noGrp="1"/>
          </p:cNvSpPr>
          <p:nvPr>
            <p:ph type="title"/>
          </p:nvPr>
        </p:nvSpPr>
        <p:spPr>
          <a:xfrm>
            <a:off x="4024375" y="2165750"/>
            <a:ext cx="4330200" cy="1684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4140551" y="829850"/>
            <a:ext cx="1113300" cy="11778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 name="Google Shape;26;p3"/>
          <p:cNvSpPr txBox="1">
            <a:spLocks noGrp="1"/>
          </p:cNvSpPr>
          <p:nvPr>
            <p:ph type="subTitle" idx="1"/>
          </p:nvPr>
        </p:nvSpPr>
        <p:spPr>
          <a:xfrm>
            <a:off x="4140550" y="3913125"/>
            <a:ext cx="4214100" cy="375000"/>
          </a:xfrm>
          <a:prstGeom prst="rect">
            <a:avLst/>
          </a:prstGeom>
          <a:solidFill>
            <a:schemeClr val="accent3"/>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0"/>
        <p:cNvGrpSpPr/>
        <p:nvPr/>
      </p:nvGrpSpPr>
      <p:grpSpPr>
        <a:xfrm>
          <a:off x="0" y="0"/>
          <a:ext cx="0" cy="0"/>
          <a:chOff x="0" y="0"/>
          <a:chExt cx="0" cy="0"/>
        </a:xfrm>
      </p:grpSpPr>
      <p:grpSp>
        <p:nvGrpSpPr>
          <p:cNvPr id="191" name="Google Shape;191;p21"/>
          <p:cNvGrpSpPr/>
          <p:nvPr/>
        </p:nvGrpSpPr>
        <p:grpSpPr>
          <a:xfrm>
            <a:off x="264121" y="-105425"/>
            <a:ext cx="8793533" cy="5019675"/>
            <a:chOff x="264121" y="-105425"/>
            <a:chExt cx="8793533" cy="5019675"/>
          </a:xfrm>
        </p:grpSpPr>
        <p:pic>
          <p:nvPicPr>
            <p:cNvPr id="192" name="Google Shape;192;p21"/>
            <p:cNvPicPr preferRelativeResize="0"/>
            <p:nvPr/>
          </p:nvPicPr>
          <p:blipFill rotWithShape="1">
            <a:blip r:embed="rId2">
              <a:alphaModFix/>
            </a:blip>
            <a:srcRect l="32585" t="56491" r="52523" b="21979"/>
            <a:stretch/>
          </p:blipFill>
          <p:spPr>
            <a:xfrm>
              <a:off x="8424000" y="70532"/>
              <a:ext cx="366451" cy="409475"/>
            </a:xfrm>
            <a:prstGeom prst="rect">
              <a:avLst/>
            </a:prstGeom>
            <a:noFill/>
            <a:ln>
              <a:noFill/>
            </a:ln>
          </p:spPr>
        </p:pic>
        <p:pic>
          <p:nvPicPr>
            <p:cNvPr id="193" name="Google Shape;193;p21"/>
            <p:cNvPicPr preferRelativeResize="0"/>
            <p:nvPr/>
          </p:nvPicPr>
          <p:blipFill rotWithShape="1">
            <a:blip r:embed="rId3">
              <a:alphaModFix/>
            </a:blip>
            <a:srcRect l="52551" t="54471" r="26951" b="19842"/>
            <a:stretch/>
          </p:blipFill>
          <p:spPr>
            <a:xfrm>
              <a:off x="8553253" y="2859125"/>
              <a:ext cx="504401" cy="488525"/>
            </a:xfrm>
            <a:prstGeom prst="rect">
              <a:avLst/>
            </a:prstGeom>
            <a:noFill/>
            <a:ln>
              <a:noFill/>
            </a:ln>
          </p:spPr>
        </p:pic>
        <p:sp>
          <p:nvSpPr>
            <p:cNvPr id="194" name="Google Shape;194;p21"/>
            <p:cNvSpPr/>
            <p:nvPr/>
          </p:nvSpPr>
          <p:spPr>
            <a:xfrm>
              <a:off x="264125" y="2168600"/>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1"/>
            <p:cNvSpPr/>
            <p:nvPr/>
          </p:nvSpPr>
          <p:spPr>
            <a:xfrm>
              <a:off x="264121" y="450018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1"/>
            <p:cNvSpPr/>
            <p:nvPr/>
          </p:nvSpPr>
          <p:spPr>
            <a:xfrm>
              <a:off x="5193000" y="48200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7" name="Google Shape;197;p21"/>
            <p:cNvPicPr preferRelativeResize="0"/>
            <p:nvPr/>
          </p:nvPicPr>
          <p:blipFill rotWithShape="1">
            <a:blip r:embed="rId4">
              <a:alphaModFix/>
            </a:blip>
            <a:srcRect l="27377" t="35445" r="27377" b="35448"/>
            <a:stretch/>
          </p:blipFill>
          <p:spPr>
            <a:xfrm>
              <a:off x="1850525" y="-105425"/>
              <a:ext cx="1113399" cy="553600"/>
            </a:xfrm>
            <a:prstGeom prst="rect">
              <a:avLst/>
            </a:prstGeom>
            <a:noFill/>
            <a:ln>
              <a:noFill/>
            </a:ln>
          </p:spPr>
        </p:pic>
      </p:grpSp>
      <p:sp>
        <p:nvSpPr>
          <p:cNvPr id="198" name="Google Shape;198;p21"/>
          <p:cNvSpPr txBox="1">
            <a:spLocks noGrp="1"/>
          </p:cNvSpPr>
          <p:nvPr>
            <p:ph type="title"/>
          </p:nvPr>
        </p:nvSpPr>
        <p:spPr>
          <a:xfrm>
            <a:off x="720000" y="53602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9" name="Google Shape;199;p21"/>
          <p:cNvSpPr txBox="1">
            <a:spLocks noGrp="1"/>
          </p:cNvSpPr>
          <p:nvPr>
            <p:ph type="subTitle" idx="1"/>
          </p:nvPr>
        </p:nvSpPr>
        <p:spPr>
          <a:xfrm>
            <a:off x="720000" y="2118148"/>
            <a:ext cx="22935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0" name="Google Shape;200;p21"/>
          <p:cNvSpPr txBox="1">
            <a:spLocks noGrp="1"/>
          </p:cNvSpPr>
          <p:nvPr>
            <p:ph type="subTitle" idx="2"/>
          </p:nvPr>
        </p:nvSpPr>
        <p:spPr>
          <a:xfrm>
            <a:off x="3405175" y="2118148"/>
            <a:ext cx="22935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1" name="Google Shape;201;p21"/>
          <p:cNvSpPr txBox="1">
            <a:spLocks noGrp="1"/>
          </p:cNvSpPr>
          <p:nvPr>
            <p:ph type="subTitle" idx="3"/>
          </p:nvPr>
        </p:nvSpPr>
        <p:spPr>
          <a:xfrm>
            <a:off x="720000" y="3701750"/>
            <a:ext cx="22935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2" name="Google Shape;202;p21"/>
          <p:cNvSpPr txBox="1">
            <a:spLocks noGrp="1"/>
          </p:cNvSpPr>
          <p:nvPr>
            <p:ph type="subTitle" idx="4"/>
          </p:nvPr>
        </p:nvSpPr>
        <p:spPr>
          <a:xfrm>
            <a:off x="3405175" y="3701750"/>
            <a:ext cx="22935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3" name="Google Shape;203;p21"/>
          <p:cNvSpPr txBox="1">
            <a:spLocks noGrp="1"/>
          </p:cNvSpPr>
          <p:nvPr>
            <p:ph type="subTitle" idx="5"/>
          </p:nvPr>
        </p:nvSpPr>
        <p:spPr>
          <a:xfrm>
            <a:off x="720000" y="1925550"/>
            <a:ext cx="229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4" name="Google Shape;204;p21"/>
          <p:cNvSpPr txBox="1">
            <a:spLocks noGrp="1"/>
          </p:cNvSpPr>
          <p:nvPr>
            <p:ph type="subTitle" idx="6"/>
          </p:nvPr>
        </p:nvSpPr>
        <p:spPr>
          <a:xfrm>
            <a:off x="720000" y="3509227"/>
            <a:ext cx="229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5" name="Google Shape;205;p21"/>
          <p:cNvSpPr txBox="1">
            <a:spLocks noGrp="1"/>
          </p:cNvSpPr>
          <p:nvPr>
            <p:ph type="subTitle" idx="7"/>
          </p:nvPr>
        </p:nvSpPr>
        <p:spPr>
          <a:xfrm>
            <a:off x="3405171" y="1925550"/>
            <a:ext cx="229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6" name="Google Shape;206;p21"/>
          <p:cNvSpPr txBox="1">
            <a:spLocks noGrp="1"/>
          </p:cNvSpPr>
          <p:nvPr>
            <p:ph type="subTitle" idx="8"/>
          </p:nvPr>
        </p:nvSpPr>
        <p:spPr>
          <a:xfrm>
            <a:off x="3405171" y="3509227"/>
            <a:ext cx="229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07"/>
        <p:cNvGrpSpPr/>
        <p:nvPr/>
      </p:nvGrpSpPr>
      <p:grpSpPr>
        <a:xfrm>
          <a:off x="0" y="0"/>
          <a:ext cx="0" cy="0"/>
          <a:chOff x="0" y="0"/>
          <a:chExt cx="0" cy="0"/>
        </a:xfrm>
      </p:grpSpPr>
      <p:grpSp>
        <p:nvGrpSpPr>
          <p:cNvPr id="208" name="Google Shape;208;p22"/>
          <p:cNvGrpSpPr/>
          <p:nvPr/>
        </p:nvGrpSpPr>
        <p:grpSpPr>
          <a:xfrm flipH="1">
            <a:off x="-298450" y="-6125"/>
            <a:ext cx="9599299" cy="5170000"/>
            <a:chOff x="-146050" y="-6125"/>
            <a:chExt cx="9599299" cy="5170000"/>
          </a:xfrm>
        </p:grpSpPr>
        <p:pic>
          <p:nvPicPr>
            <p:cNvPr id="209" name="Google Shape;209;p22"/>
            <p:cNvPicPr preferRelativeResize="0"/>
            <p:nvPr/>
          </p:nvPicPr>
          <p:blipFill rotWithShape="1">
            <a:blip r:embed="rId2">
              <a:alphaModFix/>
            </a:blip>
            <a:srcRect l="32585" t="56491" r="50466" b="21979"/>
            <a:stretch/>
          </p:blipFill>
          <p:spPr>
            <a:xfrm>
              <a:off x="164500" y="4604007"/>
              <a:ext cx="417075" cy="409475"/>
            </a:xfrm>
            <a:prstGeom prst="rect">
              <a:avLst/>
            </a:prstGeom>
            <a:noFill/>
            <a:ln>
              <a:noFill/>
            </a:ln>
          </p:spPr>
        </p:pic>
        <p:sp>
          <p:nvSpPr>
            <p:cNvPr id="210" name="Google Shape;210;p22"/>
            <p:cNvSpPr/>
            <p:nvPr/>
          </p:nvSpPr>
          <p:spPr>
            <a:xfrm>
              <a:off x="8669075" y="4185175"/>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8849450" y="381637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269396" y="76400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3" name="Google Shape;213;p22"/>
            <p:cNvPicPr preferRelativeResize="0"/>
            <p:nvPr/>
          </p:nvPicPr>
          <p:blipFill rotWithShape="1">
            <a:blip r:embed="rId3">
              <a:alphaModFix/>
            </a:blip>
            <a:srcRect l="27377" t="35445" r="27377" b="35448"/>
            <a:stretch/>
          </p:blipFill>
          <p:spPr>
            <a:xfrm>
              <a:off x="8339850" y="4610275"/>
              <a:ext cx="1113399" cy="553600"/>
            </a:xfrm>
            <a:prstGeom prst="rect">
              <a:avLst/>
            </a:prstGeom>
            <a:noFill/>
            <a:ln>
              <a:noFill/>
            </a:ln>
          </p:spPr>
        </p:pic>
        <p:pic>
          <p:nvPicPr>
            <p:cNvPr id="214" name="Google Shape;214;p22"/>
            <p:cNvPicPr preferRelativeResize="0"/>
            <p:nvPr/>
          </p:nvPicPr>
          <p:blipFill rotWithShape="1">
            <a:blip r:embed="rId3">
              <a:alphaModFix/>
            </a:blip>
            <a:srcRect l="27377" t="35445" r="27377" b="35448"/>
            <a:stretch/>
          </p:blipFill>
          <p:spPr>
            <a:xfrm>
              <a:off x="-146050" y="-6125"/>
              <a:ext cx="1113399" cy="553600"/>
            </a:xfrm>
            <a:prstGeom prst="rect">
              <a:avLst/>
            </a:prstGeom>
            <a:noFill/>
            <a:ln>
              <a:noFill/>
            </a:ln>
          </p:spPr>
        </p:pic>
        <p:sp>
          <p:nvSpPr>
            <p:cNvPr id="215" name="Google Shape;215;p22"/>
            <p:cNvSpPr/>
            <p:nvPr/>
          </p:nvSpPr>
          <p:spPr>
            <a:xfrm>
              <a:off x="7965425" y="197725"/>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7" name="Google Shape;217;p22"/>
          <p:cNvSpPr txBox="1">
            <a:spLocks noGrp="1"/>
          </p:cNvSpPr>
          <p:nvPr>
            <p:ph type="subTitle" idx="1"/>
          </p:nvPr>
        </p:nvSpPr>
        <p:spPr>
          <a:xfrm>
            <a:off x="719700" y="2119269"/>
            <a:ext cx="2199600" cy="75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8" name="Google Shape;218;p22"/>
          <p:cNvSpPr txBox="1">
            <a:spLocks noGrp="1"/>
          </p:cNvSpPr>
          <p:nvPr>
            <p:ph type="subTitle" idx="2"/>
          </p:nvPr>
        </p:nvSpPr>
        <p:spPr>
          <a:xfrm>
            <a:off x="3470201" y="2119269"/>
            <a:ext cx="2199600" cy="75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9" name="Google Shape;219;p22"/>
          <p:cNvSpPr txBox="1">
            <a:spLocks noGrp="1"/>
          </p:cNvSpPr>
          <p:nvPr>
            <p:ph type="subTitle" idx="3"/>
          </p:nvPr>
        </p:nvSpPr>
        <p:spPr>
          <a:xfrm>
            <a:off x="719700" y="3705074"/>
            <a:ext cx="2199600" cy="75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0" name="Google Shape;220;p22"/>
          <p:cNvSpPr txBox="1">
            <a:spLocks noGrp="1"/>
          </p:cNvSpPr>
          <p:nvPr>
            <p:ph type="subTitle" idx="4"/>
          </p:nvPr>
        </p:nvSpPr>
        <p:spPr>
          <a:xfrm>
            <a:off x="3470201" y="3705074"/>
            <a:ext cx="2199600" cy="75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1" name="Google Shape;221;p22"/>
          <p:cNvSpPr txBox="1">
            <a:spLocks noGrp="1"/>
          </p:cNvSpPr>
          <p:nvPr>
            <p:ph type="subTitle" idx="5"/>
          </p:nvPr>
        </p:nvSpPr>
        <p:spPr>
          <a:xfrm>
            <a:off x="6220702" y="2119269"/>
            <a:ext cx="2199600" cy="75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2" name="Google Shape;222;p22"/>
          <p:cNvSpPr txBox="1">
            <a:spLocks noGrp="1"/>
          </p:cNvSpPr>
          <p:nvPr>
            <p:ph type="subTitle" idx="6"/>
          </p:nvPr>
        </p:nvSpPr>
        <p:spPr>
          <a:xfrm>
            <a:off x="6220702" y="3705074"/>
            <a:ext cx="2199600" cy="75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3" name="Google Shape;223;p22"/>
          <p:cNvSpPr txBox="1">
            <a:spLocks noGrp="1"/>
          </p:cNvSpPr>
          <p:nvPr>
            <p:ph type="subTitle" idx="7"/>
          </p:nvPr>
        </p:nvSpPr>
        <p:spPr>
          <a:xfrm>
            <a:off x="719701" y="1924400"/>
            <a:ext cx="2202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4" name="Google Shape;224;p22"/>
          <p:cNvSpPr txBox="1">
            <a:spLocks noGrp="1"/>
          </p:cNvSpPr>
          <p:nvPr>
            <p:ph type="subTitle" idx="8"/>
          </p:nvPr>
        </p:nvSpPr>
        <p:spPr>
          <a:xfrm>
            <a:off x="3470205" y="1924400"/>
            <a:ext cx="2202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5" name="Google Shape;225;p22"/>
          <p:cNvSpPr txBox="1">
            <a:spLocks noGrp="1"/>
          </p:cNvSpPr>
          <p:nvPr>
            <p:ph type="subTitle" idx="9"/>
          </p:nvPr>
        </p:nvSpPr>
        <p:spPr>
          <a:xfrm>
            <a:off x="6220709" y="1924400"/>
            <a:ext cx="2202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6" name="Google Shape;226;p22"/>
          <p:cNvSpPr txBox="1">
            <a:spLocks noGrp="1"/>
          </p:cNvSpPr>
          <p:nvPr>
            <p:ph type="subTitle" idx="13"/>
          </p:nvPr>
        </p:nvSpPr>
        <p:spPr>
          <a:xfrm>
            <a:off x="719701" y="3509054"/>
            <a:ext cx="2202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7" name="Google Shape;227;p22"/>
          <p:cNvSpPr txBox="1">
            <a:spLocks noGrp="1"/>
          </p:cNvSpPr>
          <p:nvPr>
            <p:ph type="subTitle" idx="14"/>
          </p:nvPr>
        </p:nvSpPr>
        <p:spPr>
          <a:xfrm>
            <a:off x="3470205" y="3509054"/>
            <a:ext cx="2202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8" name="Google Shape;228;p22"/>
          <p:cNvSpPr txBox="1">
            <a:spLocks noGrp="1"/>
          </p:cNvSpPr>
          <p:nvPr>
            <p:ph type="subTitle" idx="15"/>
          </p:nvPr>
        </p:nvSpPr>
        <p:spPr>
          <a:xfrm>
            <a:off x="6220709" y="3509054"/>
            <a:ext cx="2202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29"/>
        <p:cNvGrpSpPr/>
        <p:nvPr/>
      </p:nvGrpSpPr>
      <p:grpSpPr>
        <a:xfrm>
          <a:off x="0" y="0"/>
          <a:ext cx="0" cy="0"/>
          <a:chOff x="0" y="0"/>
          <a:chExt cx="0" cy="0"/>
        </a:xfrm>
      </p:grpSpPr>
      <p:grpSp>
        <p:nvGrpSpPr>
          <p:cNvPr id="230" name="Google Shape;230;p23"/>
          <p:cNvGrpSpPr/>
          <p:nvPr/>
        </p:nvGrpSpPr>
        <p:grpSpPr>
          <a:xfrm>
            <a:off x="340646" y="91032"/>
            <a:ext cx="8456580" cy="4922450"/>
            <a:chOff x="340646" y="91032"/>
            <a:chExt cx="8456580" cy="4922450"/>
          </a:xfrm>
        </p:grpSpPr>
        <p:pic>
          <p:nvPicPr>
            <p:cNvPr id="231" name="Google Shape;231;p23"/>
            <p:cNvPicPr preferRelativeResize="0"/>
            <p:nvPr/>
          </p:nvPicPr>
          <p:blipFill rotWithShape="1">
            <a:blip r:embed="rId2">
              <a:alphaModFix/>
            </a:blip>
            <a:srcRect l="47678" t="22433" r="37430" b="56036"/>
            <a:stretch/>
          </p:blipFill>
          <p:spPr>
            <a:xfrm>
              <a:off x="6854350" y="91032"/>
              <a:ext cx="366451" cy="409475"/>
            </a:xfrm>
            <a:prstGeom prst="rect">
              <a:avLst/>
            </a:prstGeom>
            <a:noFill/>
            <a:ln>
              <a:noFill/>
            </a:ln>
          </p:spPr>
        </p:pic>
        <p:pic>
          <p:nvPicPr>
            <p:cNvPr id="232" name="Google Shape;232;p23"/>
            <p:cNvPicPr preferRelativeResize="0"/>
            <p:nvPr/>
          </p:nvPicPr>
          <p:blipFill rotWithShape="1">
            <a:blip r:embed="rId2">
              <a:alphaModFix/>
            </a:blip>
            <a:srcRect l="47678" t="22433" r="37430" b="56036"/>
            <a:stretch/>
          </p:blipFill>
          <p:spPr>
            <a:xfrm>
              <a:off x="8430775" y="4604007"/>
              <a:ext cx="366451" cy="409475"/>
            </a:xfrm>
            <a:prstGeom prst="rect">
              <a:avLst/>
            </a:prstGeom>
            <a:noFill/>
            <a:ln>
              <a:noFill/>
            </a:ln>
          </p:spPr>
        </p:pic>
        <p:sp>
          <p:nvSpPr>
            <p:cNvPr id="233" name="Google Shape;233;p23"/>
            <p:cNvSpPr/>
            <p:nvPr/>
          </p:nvSpPr>
          <p:spPr>
            <a:xfrm>
              <a:off x="2386500" y="1919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340646" y="28615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23"/>
          <p:cNvSpPr txBox="1">
            <a:spLocks noGrp="1"/>
          </p:cNvSpPr>
          <p:nvPr>
            <p:ph type="title" hasCustomPrompt="1"/>
          </p:nvPr>
        </p:nvSpPr>
        <p:spPr>
          <a:xfrm>
            <a:off x="4676800" y="629975"/>
            <a:ext cx="3582300" cy="768900"/>
          </a:xfrm>
          <a:prstGeom prst="rect">
            <a:avLst/>
          </a:prstGeom>
          <a:solidFill>
            <a:schemeClr val="accent3"/>
          </a:solid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6" name="Google Shape;236;p23"/>
          <p:cNvSpPr txBox="1">
            <a:spLocks noGrp="1"/>
          </p:cNvSpPr>
          <p:nvPr>
            <p:ph type="subTitle" idx="1"/>
          </p:nvPr>
        </p:nvSpPr>
        <p:spPr>
          <a:xfrm>
            <a:off x="4585800" y="1387975"/>
            <a:ext cx="3673200" cy="37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37" name="Google Shape;237;p23"/>
          <p:cNvSpPr txBox="1">
            <a:spLocks noGrp="1"/>
          </p:cNvSpPr>
          <p:nvPr>
            <p:ph type="title" idx="2" hasCustomPrompt="1"/>
          </p:nvPr>
        </p:nvSpPr>
        <p:spPr>
          <a:xfrm>
            <a:off x="4676800" y="2003876"/>
            <a:ext cx="3582300" cy="768900"/>
          </a:xfrm>
          <a:prstGeom prst="rect">
            <a:avLst/>
          </a:prstGeom>
          <a:solidFill>
            <a:schemeClr val="accent4"/>
          </a:solid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8" name="Google Shape;238;p23"/>
          <p:cNvSpPr txBox="1">
            <a:spLocks noGrp="1"/>
          </p:cNvSpPr>
          <p:nvPr>
            <p:ph type="subTitle" idx="3"/>
          </p:nvPr>
        </p:nvSpPr>
        <p:spPr>
          <a:xfrm>
            <a:off x="4585800" y="2764450"/>
            <a:ext cx="3673200" cy="37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39" name="Google Shape;239;p23"/>
          <p:cNvSpPr txBox="1">
            <a:spLocks noGrp="1"/>
          </p:cNvSpPr>
          <p:nvPr>
            <p:ph type="title" idx="4" hasCustomPrompt="1"/>
          </p:nvPr>
        </p:nvSpPr>
        <p:spPr>
          <a:xfrm>
            <a:off x="4676800" y="3377777"/>
            <a:ext cx="3582300" cy="768900"/>
          </a:xfrm>
          <a:prstGeom prst="rect">
            <a:avLst/>
          </a:prstGeom>
          <a:solidFill>
            <a:schemeClr val="lt2"/>
          </a:solid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0" name="Google Shape;240;p23"/>
          <p:cNvSpPr txBox="1">
            <a:spLocks noGrp="1"/>
          </p:cNvSpPr>
          <p:nvPr>
            <p:ph type="subTitle" idx="5"/>
          </p:nvPr>
        </p:nvSpPr>
        <p:spPr>
          <a:xfrm>
            <a:off x="4585800" y="4140925"/>
            <a:ext cx="3673200" cy="37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241"/>
        <p:cNvGrpSpPr/>
        <p:nvPr/>
      </p:nvGrpSpPr>
      <p:grpSpPr>
        <a:xfrm>
          <a:off x="0" y="0"/>
          <a:ext cx="0" cy="0"/>
          <a:chOff x="0" y="0"/>
          <a:chExt cx="0" cy="0"/>
        </a:xfrm>
      </p:grpSpPr>
      <p:sp>
        <p:nvSpPr>
          <p:cNvPr id="242" name="Google Shape;242;p24"/>
          <p:cNvSpPr txBox="1">
            <a:spLocks noGrp="1"/>
          </p:cNvSpPr>
          <p:nvPr>
            <p:ph type="title" hasCustomPrompt="1"/>
          </p:nvPr>
        </p:nvSpPr>
        <p:spPr>
          <a:xfrm>
            <a:off x="1325650" y="2032638"/>
            <a:ext cx="1398900" cy="6861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3" name="Google Shape;243;p24"/>
          <p:cNvSpPr txBox="1">
            <a:spLocks noGrp="1"/>
          </p:cNvSpPr>
          <p:nvPr>
            <p:ph type="subTitle" idx="1"/>
          </p:nvPr>
        </p:nvSpPr>
        <p:spPr>
          <a:xfrm>
            <a:off x="938500" y="3606973"/>
            <a:ext cx="21732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4" name="Google Shape;244;p24"/>
          <p:cNvSpPr txBox="1">
            <a:spLocks noGrp="1"/>
          </p:cNvSpPr>
          <p:nvPr>
            <p:ph type="subTitle" idx="2"/>
          </p:nvPr>
        </p:nvSpPr>
        <p:spPr>
          <a:xfrm>
            <a:off x="938500" y="3349500"/>
            <a:ext cx="21732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5" name="Google Shape;245;p24"/>
          <p:cNvSpPr txBox="1">
            <a:spLocks noGrp="1"/>
          </p:cNvSpPr>
          <p:nvPr>
            <p:ph type="title" idx="3" hasCustomPrompt="1"/>
          </p:nvPr>
        </p:nvSpPr>
        <p:spPr>
          <a:xfrm>
            <a:off x="3873150" y="2032638"/>
            <a:ext cx="1397700" cy="6861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6" name="Google Shape;246;p24"/>
          <p:cNvSpPr txBox="1">
            <a:spLocks noGrp="1"/>
          </p:cNvSpPr>
          <p:nvPr>
            <p:ph type="subTitle" idx="4"/>
          </p:nvPr>
        </p:nvSpPr>
        <p:spPr>
          <a:xfrm>
            <a:off x="3485400" y="3606973"/>
            <a:ext cx="21732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7" name="Google Shape;247;p24"/>
          <p:cNvSpPr txBox="1">
            <a:spLocks noGrp="1"/>
          </p:cNvSpPr>
          <p:nvPr>
            <p:ph type="subTitle" idx="5"/>
          </p:nvPr>
        </p:nvSpPr>
        <p:spPr>
          <a:xfrm>
            <a:off x="3485400" y="3349500"/>
            <a:ext cx="21732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8" name="Google Shape;248;p24"/>
          <p:cNvSpPr txBox="1">
            <a:spLocks noGrp="1"/>
          </p:cNvSpPr>
          <p:nvPr>
            <p:ph type="title" idx="6" hasCustomPrompt="1"/>
          </p:nvPr>
        </p:nvSpPr>
        <p:spPr>
          <a:xfrm>
            <a:off x="6420050" y="2032638"/>
            <a:ext cx="1397700" cy="6861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9" name="Google Shape;249;p24"/>
          <p:cNvSpPr txBox="1">
            <a:spLocks noGrp="1"/>
          </p:cNvSpPr>
          <p:nvPr>
            <p:ph type="subTitle" idx="7"/>
          </p:nvPr>
        </p:nvSpPr>
        <p:spPr>
          <a:xfrm>
            <a:off x="6032300" y="3606973"/>
            <a:ext cx="21732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50" name="Google Shape;250;p24"/>
          <p:cNvSpPr txBox="1">
            <a:spLocks noGrp="1"/>
          </p:cNvSpPr>
          <p:nvPr>
            <p:ph type="subTitle" idx="8"/>
          </p:nvPr>
        </p:nvSpPr>
        <p:spPr>
          <a:xfrm>
            <a:off x="6032300" y="3349500"/>
            <a:ext cx="21732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51" name="Google Shape;251;p24"/>
          <p:cNvSpPr txBox="1">
            <a:spLocks noGrp="1"/>
          </p:cNvSpPr>
          <p:nvPr>
            <p:ph type="title" idx="9"/>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52" name="Google Shape;252;p24"/>
          <p:cNvGrpSpPr/>
          <p:nvPr/>
        </p:nvGrpSpPr>
        <p:grpSpPr>
          <a:xfrm>
            <a:off x="434875" y="183575"/>
            <a:ext cx="8311038" cy="4820250"/>
            <a:chOff x="434875" y="183575"/>
            <a:chExt cx="8311038" cy="4820250"/>
          </a:xfrm>
        </p:grpSpPr>
        <p:sp>
          <p:nvSpPr>
            <p:cNvPr id="253" name="Google Shape;253;p24"/>
            <p:cNvSpPr/>
            <p:nvPr/>
          </p:nvSpPr>
          <p:spPr>
            <a:xfrm>
              <a:off x="7704975" y="183575"/>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8651713" y="452147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8502683" y="4796225"/>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34875" y="3652300"/>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57"/>
        <p:cNvGrpSpPr/>
        <p:nvPr/>
      </p:nvGrpSpPr>
      <p:grpSpPr>
        <a:xfrm>
          <a:off x="0" y="0"/>
          <a:ext cx="0" cy="0"/>
          <a:chOff x="0" y="0"/>
          <a:chExt cx="0" cy="0"/>
        </a:xfrm>
      </p:grpSpPr>
      <p:grpSp>
        <p:nvGrpSpPr>
          <p:cNvPr id="258" name="Google Shape;258;p25"/>
          <p:cNvGrpSpPr/>
          <p:nvPr/>
        </p:nvGrpSpPr>
        <p:grpSpPr>
          <a:xfrm>
            <a:off x="-271900" y="-53100"/>
            <a:ext cx="9291276" cy="5046525"/>
            <a:chOff x="-271900" y="-53100"/>
            <a:chExt cx="9291276" cy="5046525"/>
          </a:xfrm>
        </p:grpSpPr>
        <p:pic>
          <p:nvPicPr>
            <p:cNvPr id="259" name="Google Shape;259;p25"/>
            <p:cNvPicPr preferRelativeResize="0"/>
            <p:nvPr/>
          </p:nvPicPr>
          <p:blipFill rotWithShape="1">
            <a:blip r:embed="rId2">
              <a:alphaModFix/>
            </a:blip>
            <a:srcRect l="32585" t="56491" r="52523" b="21979"/>
            <a:stretch/>
          </p:blipFill>
          <p:spPr>
            <a:xfrm>
              <a:off x="8652925" y="334770"/>
              <a:ext cx="366451" cy="409475"/>
            </a:xfrm>
            <a:prstGeom prst="rect">
              <a:avLst/>
            </a:prstGeom>
            <a:noFill/>
            <a:ln>
              <a:noFill/>
            </a:ln>
          </p:spPr>
        </p:pic>
        <p:pic>
          <p:nvPicPr>
            <p:cNvPr id="260" name="Google Shape;260;p25"/>
            <p:cNvPicPr preferRelativeResize="0"/>
            <p:nvPr/>
          </p:nvPicPr>
          <p:blipFill rotWithShape="1">
            <a:blip r:embed="rId3">
              <a:alphaModFix/>
            </a:blip>
            <a:srcRect l="27377" t="35445" r="27377" b="35448"/>
            <a:stretch/>
          </p:blipFill>
          <p:spPr>
            <a:xfrm>
              <a:off x="-271900" y="-53100"/>
              <a:ext cx="1113399" cy="553600"/>
            </a:xfrm>
            <a:prstGeom prst="rect">
              <a:avLst/>
            </a:prstGeom>
            <a:noFill/>
            <a:ln>
              <a:noFill/>
            </a:ln>
          </p:spPr>
        </p:pic>
        <p:pic>
          <p:nvPicPr>
            <p:cNvPr id="261" name="Google Shape;261;p25"/>
            <p:cNvPicPr preferRelativeResize="0"/>
            <p:nvPr/>
          </p:nvPicPr>
          <p:blipFill rotWithShape="1">
            <a:blip r:embed="rId2">
              <a:alphaModFix/>
            </a:blip>
            <a:srcRect l="47678" t="22433" r="37430" b="56036"/>
            <a:stretch/>
          </p:blipFill>
          <p:spPr>
            <a:xfrm>
              <a:off x="8562425" y="4399270"/>
              <a:ext cx="366451" cy="409475"/>
            </a:xfrm>
            <a:prstGeom prst="rect">
              <a:avLst/>
            </a:prstGeom>
            <a:noFill/>
            <a:ln>
              <a:noFill/>
            </a:ln>
          </p:spPr>
        </p:pic>
        <p:sp>
          <p:nvSpPr>
            <p:cNvPr id="262" name="Google Shape;262;p25"/>
            <p:cNvSpPr/>
            <p:nvPr/>
          </p:nvSpPr>
          <p:spPr>
            <a:xfrm>
              <a:off x="317275" y="489922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5"/>
            <p:cNvSpPr/>
            <p:nvPr/>
          </p:nvSpPr>
          <p:spPr>
            <a:xfrm>
              <a:off x="6096621" y="4785813"/>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65"/>
        <p:cNvGrpSpPr/>
        <p:nvPr/>
      </p:nvGrpSpPr>
      <p:grpSpPr>
        <a:xfrm>
          <a:off x="0" y="0"/>
          <a:ext cx="0" cy="0"/>
          <a:chOff x="0" y="0"/>
          <a:chExt cx="0" cy="0"/>
        </a:xfrm>
      </p:grpSpPr>
      <p:sp>
        <p:nvSpPr>
          <p:cNvPr id="266" name="Google Shape;266;p26"/>
          <p:cNvSpPr txBox="1">
            <a:spLocks noGrp="1"/>
          </p:cNvSpPr>
          <p:nvPr>
            <p:ph type="title"/>
          </p:nvPr>
        </p:nvSpPr>
        <p:spPr>
          <a:xfrm>
            <a:off x="713300" y="615700"/>
            <a:ext cx="3629700" cy="10989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7" name="Google Shape;267;p26"/>
          <p:cNvSpPr txBox="1">
            <a:spLocks noGrp="1"/>
          </p:cNvSpPr>
          <p:nvPr>
            <p:ph type="subTitle" idx="1"/>
          </p:nvPr>
        </p:nvSpPr>
        <p:spPr>
          <a:xfrm>
            <a:off x="713250" y="1609072"/>
            <a:ext cx="3629700" cy="118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68" name="Google Shape;268;p26"/>
          <p:cNvGrpSpPr/>
          <p:nvPr/>
        </p:nvGrpSpPr>
        <p:grpSpPr>
          <a:xfrm>
            <a:off x="161975" y="727200"/>
            <a:ext cx="8742046" cy="4153600"/>
            <a:chOff x="161975" y="727200"/>
            <a:chExt cx="8742046" cy="4153600"/>
          </a:xfrm>
        </p:grpSpPr>
        <p:pic>
          <p:nvPicPr>
            <p:cNvPr id="269" name="Google Shape;269;p26"/>
            <p:cNvPicPr preferRelativeResize="0"/>
            <p:nvPr/>
          </p:nvPicPr>
          <p:blipFill rotWithShape="1">
            <a:blip r:embed="rId2">
              <a:alphaModFix/>
            </a:blip>
            <a:srcRect l="32585" t="56491" r="52523" b="21979"/>
            <a:stretch/>
          </p:blipFill>
          <p:spPr>
            <a:xfrm>
              <a:off x="161975" y="851745"/>
              <a:ext cx="366451" cy="409475"/>
            </a:xfrm>
            <a:prstGeom prst="rect">
              <a:avLst/>
            </a:prstGeom>
            <a:noFill/>
            <a:ln>
              <a:noFill/>
            </a:ln>
          </p:spPr>
        </p:pic>
        <p:sp>
          <p:nvSpPr>
            <p:cNvPr id="270" name="Google Shape;270;p26"/>
            <p:cNvSpPr/>
            <p:nvPr/>
          </p:nvSpPr>
          <p:spPr>
            <a:xfrm>
              <a:off x="298100" y="478660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8696721" y="72720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26"/>
          <p:cNvSpPr txBox="1"/>
          <p:nvPr/>
        </p:nvSpPr>
        <p:spPr>
          <a:xfrm>
            <a:off x="713275" y="3609350"/>
            <a:ext cx="3629700" cy="740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Roboto"/>
                <a:ea typeface="Roboto"/>
                <a:cs typeface="Roboto"/>
                <a:sym typeface="Roboto"/>
              </a:rPr>
              <a:t>CREDITS:</a:t>
            </a:r>
            <a:r>
              <a:rPr lang="en" sz="1200">
                <a:solidFill>
                  <a:schemeClr val="dk1"/>
                </a:solidFill>
                <a:latin typeface="Roboto"/>
                <a:ea typeface="Roboto"/>
                <a:cs typeface="Roboto"/>
                <a:sym typeface="Roboto"/>
              </a:rPr>
              <a:t> This presentation template was created by </a:t>
            </a:r>
            <a:r>
              <a:rPr lang="en" sz="1200" b="1" u="sng">
                <a:solidFill>
                  <a:schemeClr val="dk1"/>
                </a:solidFill>
                <a:latin typeface="Roboto"/>
                <a:ea typeface="Roboto"/>
                <a:cs typeface="Roboto"/>
                <a:sym typeface="Roboto"/>
                <a:hlinkClick r:id="rId3">
                  <a:extLst>
                    <a:ext uri="{A12FA001-AC4F-418D-AE19-62706E023703}">
                      <ahyp:hlinkClr xmlns:ahyp="http://schemas.microsoft.com/office/drawing/2018/hyperlinkcolor" val="tx"/>
                    </a:ext>
                  </a:extLst>
                </a:hlinkClick>
              </a:rPr>
              <a:t>Slidesgo</a:t>
            </a:r>
            <a:r>
              <a:rPr lang="en" sz="1200">
                <a:solidFill>
                  <a:schemeClr val="dk1"/>
                </a:solidFill>
                <a:latin typeface="Roboto"/>
                <a:ea typeface="Roboto"/>
                <a:cs typeface="Roboto"/>
                <a:sym typeface="Roboto"/>
              </a:rPr>
              <a:t>, and includes icons by </a:t>
            </a:r>
            <a:r>
              <a:rPr lang="en" sz="1200" b="1" u="sng">
                <a:solidFill>
                  <a:schemeClr val="dk1"/>
                </a:solidFill>
                <a:latin typeface="Roboto"/>
                <a:ea typeface="Roboto"/>
                <a:cs typeface="Roboto"/>
                <a:sym typeface="Roboto"/>
                <a:hlinkClick r:id="rId4">
                  <a:extLst>
                    <a:ext uri="{A12FA001-AC4F-418D-AE19-62706E023703}">
                      <ahyp:hlinkClr xmlns:ahyp="http://schemas.microsoft.com/office/drawing/2018/hyperlinkcolor" val="tx"/>
                    </a:ext>
                  </a:extLst>
                </a:hlinkClick>
              </a:rPr>
              <a:t>Flaticon</a:t>
            </a:r>
            <a:r>
              <a:rPr lang="en" sz="1200">
                <a:solidFill>
                  <a:schemeClr val="dk1"/>
                </a:solidFill>
                <a:latin typeface="Roboto"/>
                <a:ea typeface="Roboto"/>
                <a:cs typeface="Roboto"/>
                <a:sym typeface="Roboto"/>
              </a:rPr>
              <a:t>, and infographics &amp; images by </a:t>
            </a:r>
            <a:r>
              <a:rPr lang="en" sz="1200" b="1" u="sng">
                <a:solidFill>
                  <a:schemeClr val="dk1"/>
                </a:solidFill>
                <a:latin typeface="Roboto"/>
                <a:ea typeface="Roboto"/>
                <a:cs typeface="Roboto"/>
                <a:sym typeface="Roboto"/>
                <a:hlinkClick r:id="rId5">
                  <a:extLst>
                    <a:ext uri="{A12FA001-AC4F-418D-AE19-62706E023703}">
                      <ahyp:hlinkClr xmlns:ahyp="http://schemas.microsoft.com/office/drawing/2018/hyperlinkcolor" val="tx"/>
                    </a:ext>
                  </a:extLst>
                </a:hlinkClick>
              </a:rPr>
              <a:t>Freepik</a:t>
            </a:r>
            <a:r>
              <a:rPr lang="en" sz="1200" u="sng">
                <a:solidFill>
                  <a:schemeClr val="dk1"/>
                </a:solidFill>
                <a:latin typeface="Roboto"/>
                <a:ea typeface="Roboto"/>
                <a:cs typeface="Roboto"/>
                <a:sym typeface="Roboto"/>
              </a:rPr>
              <a:t> </a:t>
            </a:r>
            <a:endParaRPr sz="1200" b="1" u="sng">
              <a:solidFill>
                <a:schemeClr val="dk1"/>
              </a:solidFill>
              <a:latin typeface="Roboto"/>
              <a:ea typeface="Roboto"/>
              <a:cs typeface="Roboto"/>
              <a:sym typeface="Robo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3"/>
        <p:cNvGrpSpPr/>
        <p:nvPr/>
      </p:nvGrpSpPr>
      <p:grpSpPr>
        <a:xfrm>
          <a:off x="0" y="0"/>
          <a:ext cx="0" cy="0"/>
          <a:chOff x="0" y="0"/>
          <a:chExt cx="0" cy="0"/>
        </a:xfrm>
      </p:grpSpPr>
      <p:grpSp>
        <p:nvGrpSpPr>
          <p:cNvPr id="274" name="Google Shape;274;p27"/>
          <p:cNvGrpSpPr/>
          <p:nvPr/>
        </p:nvGrpSpPr>
        <p:grpSpPr>
          <a:xfrm>
            <a:off x="-400175" y="-6125"/>
            <a:ext cx="9701024" cy="4969507"/>
            <a:chOff x="-400175" y="-6125"/>
            <a:chExt cx="9701024" cy="4969507"/>
          </a:xfrm>
        </p:grpSpPr>
        <p:pic>
          <p:nvPicPr>
            <p:cNvPr id="275" name="Google Shape;275;p27"/>
            <p:cNvPicPr preferRelativeResize="0"/>
            <p:nvPr/>
          </p:nvPicPr>
          <p:blipFill rotWithShape="1">
            <a:blip r:embed="rId2">
              <a:alphaModFix/>
            </a:blip>
            <a:srcRect l="47678" t="22433" r="37430" b="56036"/>
            <a:stretch/>
          </p:blipFill>
          <p:spPr>
            <a:xfrm>
              <a:off x="8711450" y="4553907"/>
              <a:ext cx="366451" cy="409475"/>
            </a:xfrm>
            <a:prstGeom prst="rect">
              <a:avLst/>
            </a:prstGeom>
            <a:noFill/>
            <a:ln>
              <a:noFill/>
            </a:ln>
          </p:spPr>
        </p:pic>
        <p:pic>
          <p:nvPicPr>
            <p:cNvPr id="276" name="Google Shape;276;p27"/>
            <p:cNvPicPr preferRelativeResize="0"/>
            <p:nvPr/>
          </p:nvPicPr>
          <p:blipFill rotWithShape="1">
            <a:blip r:embed="rId2">
              <a:alphaModFix/>
            </a:blip>
            <a:srcRect l="29102" t="54485" r="52758" b="19442"/>
            <a:stretch/>
          </p:blipFill>
          <p:spPr>
            <a:xfrm>
              <a:off x="101575" y="4399823"/>
              <a:ext cx="446375" cy="495875"/>
            </a:xfrm>
            <a:prstGeom prst="rect">
              <a:avLst/>
            </a:prstGeom>
            <a:noFill/>
            <a:ln>
              <a:noFill/>
            </a:ln>
          </p:spPr>
        </p:pic>
        <p:sp>
          <p:nvSpPr>
            <p:cNvPr id="277" name="Google Shape;277;p27"/>
            <p:cNvSpPr/>
            <p:nvPr/>
          </p:nvSpPr>
          <p:spPr>
            <a:xfrm>
              <a:off x="2386500" y="1919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7"/>
            <p:cNvGrpSpPr/>
            <p:nvPr/>
          </p:nvGrpSpPr>
          <p:grpSpPr>
            <a:xfrm flipH="1">
              <a:off x="8187450" y="-6125"/>
              <a:ext cx="1113399" cy="977725"/>
              <a:chOff x="-146050" y="-6125"/>
              <a:chExt cx="1113399" cy="977725"/>
            </a:xfrm>
          </p:grpSpPr>
          <p:sp>
            <p:nvSpPr>
              <p:cNvPr id="279" name="Google Shape;279;p27"/>
              <p:cNvSpPr/>
              <p:nvPr/>
            </p:nvSpPr>
            <p:spPr>
              <a:xfrm>
                <a:off x="269396" y="76400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0" name="Google Shape;280;p27"/>
              <p:cNvPicPr preferRelativeResize="0"/>
              <p:nvPr/>
            </p:nvPicPr>
            <p:blipFill rotWithShape="1">
              <a:blip r:embed="rId3">
                <a:alphaModFix/>
              </a:blip>
              <a:srcRect l="27377" t="35445" r="27377" b="35448"/>
              <a:stretch/>
            </p:blipFill>
            <p:spPr>
              <a:xfrm>
                <a:off x="-146050" y="-6125"/>
                <a:ext cx="1113399" cy="553600"/>
              </a:xfrm>
              <a:prstGeom prst="rect">
                <a:avLst/>
              </a:prstGeom>
              <a:noFill/>
              <a:ln>
                <a:noFill/>
              </a:ln>
            </p:spPr>
          </p:pic>
        </p:grpSp>
        <p:pic>
          <p:nvPicPr>
            <p:cNvPr id="281" name="Google Shape;281;p27"/>
            <p:cNvPicPr preferRelativeResize="0"/>
            <p:nvPr/>
          </p:nvPicPr>
          <p:blipFill rotWithShape="1">
            <a:blip r:embed="rId3">
              <a:alphaModFix/>
            </a:blip>
            <a:srcRect l="27377" t="35445" r="27377" b="35448"/>
            <a:stretch/>
          </p:blipFill>
          <p:spPr>
            <a:xfrm flipH="1">
              <a:off x="-400175" y="3114975"/>
              <a:ext cx="1113399" cy="553600"/>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2"/>
        <p:cNvGrpSpPr/>
        <p:nvPr/>
      </p:nvGrpSpPr>
      <p:grpSpPr>
        <a:xfrm>
          <a:off x="0" y="0"/>
          <a:ext cx="0" cy="0"/>
          <a:chOff x="0" y="0"/>
          <a:chExt cx="0" cy="0"/>
        </a:xfrm>
      </p:grpSpPr>
      <p:grpSp>
        <p:nvGrpSpPr>
          <p:cNvPr id="283" name="Google Shape;283;p28"/>
          <p:cNvGrpSpPr/>
          <p:nvPr/>
        </p:nvGrpSpPr>
        <p:grpSpPr>
          <a:xfrm>
            <a:off x="0" y="224413"/>
            <a:ext cx="9544174" cy="4836738"/>
            <a:chOff x="0" y="224413"/>
            <a:chExt cx="9544174" cy="4836738"/>
          </a:xfrm>
        </p:grpSpPr>
        <p:pic>
          <p:nvPicPr>
            <p:cNvPr id="284" name="Google Shape;284;p28"/>
            <p:cNvPicPr preferRelativeResize="0"/>
            <p:nvPr/>
          </p:nvPicPr>
          <p:blipFill rotWithShape="1">
            <a:blip r:embed="rId2">
              <a:alphaModFix/>
            </a:blip>
            <a:srcRect l="27377" t="35445" r="27377" b="35448"/>
            <a:stretch/>
          </p:blipFill>
          <p:spPr>
            <a:xfrm>
              <a:off x="0" y="4507550"/>
              <a:ext cx="1113399" cy="553600"/>
            </a:xfrm>
            <a:prstGeom prst="rect">
              <a:avLst/>
            </a:prstGeom>
            <a:noFill/>
            <a:ln>
              <a:noFill/>
            </a:ln>
          </p:spPr>
        </p:pic>
        <p:pic>
          <p:nvPicPr>
            <p:cNvPr id="285" name="Google Shape;285;p28"/>
            <p:cNvPicPr preferRelativeResize="0"/>
            <p:nvPr/>
          </p:nvPicPr>
          <p:blipFill rotWithShape="1">
            <a:blip r:embed="rId2">
              <a:alphaModFix/>
            </a:blip>
            <a:srcRect l="27377" t="35445" r="27377" b="35448"/>
            <a:stretch/>
          </p:blipFill>
          <p:spPr>
            <a:xfrm>
              <a:off x="8430775" y="1322775"/>
              <a:ext cx="1113399" cy="553600"/>
            </a:xfrm>
            <a:prstGeom prst="rect">
              <a:avLst/>
            </a:prstGeom>
            <a:noFill/>
            <a:ln>
              <a:noFill/>
            </a:ln>
          </p:spPr>
        </p:pic>
        <p:pic>
          <p:nvPicPr>
            <p:cNvPr id="286" name="Google Shape;286;p28"/>
            <p:cNvPicPr preferRelativeResize="0"/>
            <p:nvPr/>
          </p:nvPicPr>
          <p:blipFill rotWithShape="1">
            <a:blip r:embed="rId3">
              <a:alphaModFix/>
            </a:blip>
            <a:srcRect l="32585" t="56491" r="52523" b="21979"/>
            <a:stretch/>
          </p:blipFill>
          <p:spPr>
            <a:xfrm>
              <a:off x="197425" y="2523257"/>
              <a:ext cx="366451" cy="409475"/>
            </a:xfrm>
            <a:prstGeom prst="rect">
              <a:avLst/>
            </a:prstGeom>
            <a:noFill/>
            <a:ln>
              <a:noFill/>
            </a:ln>
          </p:spPr>
        </p:pic>
        <p:pic>
          <p:nvPicPr>
            <p:cNvPr id="287" name="Google Shape;287;p28"/>
            <p:cNvPicPr preferRelativeResize="0"/>
            <p:nvPr/>
          </p:nvPicPr>
          <p:blipFill rotWithShape="1">
            <a:blip r:embed="rId3">
              <a:alphaModFix/>
            </a:blip>
            <a:srcRect l="47678" t="22433" r="37430" b="56036"/>
            <a:stretch/>
          </p:blipFill>
          <p:spPr>
            <a:xfrm>
              <a:off x="8510050" y="4507557"/>
              <a:ext cx="366451" cy="409475"/>
            </a:xfrm>
            <a:prstGeom prst="rect">
              <a:avLst/>
            </a:prstGeom>
            <a:noFill/>
            <a:ln>
              <a:noFill/>
            </a:ln>
          </p:spPr>
        </p:pic>
        <p:sp>
          <p:nvSpPr>
            <p:cNvPr id="288" name="Google Shape;288;p28"/>
            <p:cNvSpPr/>
            <p:nvPr/>
          </p:nvSpPr>
          <p:spPr>
            <a:xfrm>
              <a:off x="3276075" y="224413"/>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276996" y="43568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93"/>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94"/>
        <p:cNvGrpSpPr/>
        <p:nvPr/>
      </p:nvGrpSpPr>
      <p:grpSpPr>
        <a:xfrm>
          <a:off x="0" y="0"/>
          <a:ext cx="0" cy="0"/>
          <a:chOff x="0" y="0"/>
          <a:chExt cx="0" cy="0"/>
        </a:xfrm>
      </p:grpSpPr>
      <p:sp>
        <p:nvSpPr>
          <p:cNvPr id="295" name="Google Shape;295;p3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grpSp>
        <p:nvGrpSpPr>
          <p:cNvPr id="28" name="Google Shape;28;p4"/>
          <p:cNvGrpSpPr/>
          <p:nvPr/>
        </p:nvGrpSpPr>
        <p:grpSpPr>
          <a:xfrm>
            <a:off x="0" y="-77350"/>
            <a:ext cx="9061251" cy="5138500"/>
            <a:chOff x="0" y="-77350"/>
            <a:chExt cx="9061251" cy="5138500"/>
          </a:xfrm>
        </p:grpSpPr>
        <p:pic>
          <p:nvPicPr>
            <p:cNvPr id="29" name="Google Shape;29;p4"/>
            <p:cNvPicPr preferRelativeResize="0"/>
            <p:nvPr/>
          </p:nvPicPr>
          <p:blipFill rotWithShape="1">
            <a:blip r:embed="rId2">
              <a:alphaModFix/>
            </a:blip>
            <a:srcRect l="27377" t="35445" r="27377" b="35448"/>
            <a:stretch/>
          </p:blipFill>
          <p:spPr>
            <a:xfrm>
              <a:off x="0" y="4507550"/>
              <a:ext cx="1113399" cy="553600"/>
            </a:xfrm>
            <a:prstGeom prst="rect">
              <a:avLst/>
            </a:prstGeom>
            <a:noFill/>
            <a:ln>
              <a:noFill/>
            </a:ln>
          </p:spPr>
        </p:pic>
        <p:pic>
          <p:nvPicPr>
            <p:cNvPr id="30" name="Google Shape;30;p4"/>
            <p:cNvPicPr preferRelativeResize="0"/>
            <p:nvPr/>
          </p:nvPicPr>
          <p:blipFill rotWithShape="1">
            <a:blip r:embed="rId2">
              <a:alphaModFix/>
            </a:blip>
            <a:srcRect l="27377" t="35445" r="27377" b="35448"/>
            <a:stretch/>
          </p:blipFill>
          <p:spPr>
            <a:xfrm>
              <a:off x="6737425" y="-77350"/>
              <a:ext cx="1113399" cy="553600"/>
            </a:xfrm>
            <a:prstGeom prst="rect">
              <a:avLst/>
            </a:prstGeom>
            <a:noFill/>
            <a:ln>
              <a:noFill/>
            </a:ln>
          </p:spPr>
        </p:pic>
        <p:pic>
          <p:nvPicPr>
            <p:cNvPr id="31" name="Google Shape;31;p4"/>
            <p:cNvPicPr preferRelativeResize="0"/>
            <p:nvPr/>
          </p:nvPicPr>
          <p:blipFill rotWithShape="1">
            <a:blip r:embed="rId3">
              <a:alphaModFix/>
            </a:blip>
            <a:srcRect l="32585" t="56491" r="52523" b="21979"/>
            <a:stretch/>
          </p:blipFill>
          <p:spPr>
            <a:xfrm>
              <a:off x="197425" y="2523257"/>
              <a:ext cx="366451" cy="409475"/>
            </a:xfrm>
            <a:prstGeom prst="rect">
              <a:avLst/>
            </a:prstGeom>
            <a:noFill/>
            <a:ln>
              <a:noFill/>
            </a:ln>
          </p:spPr>
        </p:pic>
        <p:pic>
          <p:nvPicPr>
            <p:cNvPr id="32" name="Google Shape;32;p4"/>
            <p:cNvPicPr preferRelativeResize="0"/>
            <p:nvPr/>
          </p:nvPicPr>
          <p:blipFill rotWithShape="1">
            <a:blip r:embed="rId3">
              <a:alphaModFix/>
            </a:blip>
            <a:srcRect l="47678" t="22433" r="37430" b="56036"/>
            <a:stretch/>
          </p:blipFill>
          <p:spPr>
            <a:xfrm>
              <a:off x="8694800" y="2113782"/>
              <a:ext cx="366451" cy="409475"/>
            </a:xfrm>
            <a:prstGeom prst="rect">
              <a:avLst/>
            </a:prstGeom>
            <a:noFill/>
            <a:ln>
              <a:noFill/>
            </a:ln>
          </p:spPr>
        </p:pic>
        <p:sp>
          <p:nvSpPr>
            <p:cNvPr id="33" name="Google Shape;33;p4"/>
            <p:cNvSpPr/>
            <p:nvPr/>
          </p:nvSpPr>
          <p:spPr>
            <a:xfrm>
              <a:off x="3276075" y="224413"/>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4468346" y="474823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720000" y="539500"/>
            <a:ext cx="58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4"/>
          <p:cNvSpPr txBox="1">
            <a:spLocks noGrp="1"/>
          </p:cNvSpPr>
          <p:nvPr>
            <p:ph type="body" idx="1"/>
          </p:nvPr>
        </p:nvSpPr>
        <p:spPr>
          <a:xfrm>
            <a:off x="720000" y="1215750"/>
            <a:ext cx="6280500" cy="2080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Robo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5"/>
          <p:cNvSpPr txBox="1">
            <a:spLocks noGrp="1"/>
          </p:cNvSpPr>
          <p:nvPr>
            <p:ph type="subTitle" idx="1"/>
          </p:nvPr>
        </p:nvSpPr>
        <p:spPr>
          <a:xfrm>
            <a:off x="6043503" y="3798973"/>
            <a:ext cx="2205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 name="Google Shape;40;p5"/>
          <p:cNvSpPr txBox="1">
            <a:spLocks noGrp="1"/>
          </p:cNvSpPr>
          <p:nvPr>
            <p:ph type="subTitle" idx="2"/>
          </p:nvPr>
        </p:nvSpPr>
        <p:spPr>
          <a:xfrm>
            <a:off x="2342893" y="3798973"/>
            <a:ext cx="2205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1" name="Google Shape;41;p5"/>
          <p:cNvSpPr txBox="1">
            <a:spLocks noGrp="1"/>
          </p:cNvSpPr>
          <p:nvPr>
            <p:ph type="subTitle" idx="3"/>
          </p:nvPr>
        </p:nvSpPr>
        <p:spPr>
          <a:xfrm>
            <a:off x="6043495" y="3589350"/>
            <a:ext cx="22059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Anton"/>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000"/>
              <a:buFont typeface="Anton"/>
              <a:buNone/>
              <a:defRPr sz="2000">
                <a:latin typeface="Anton"/>
                <a:ea typeface="Anton"/>
                <a:cs typeface="Anton"/>
                <a:sym typeface="Anton"/>
              </a:defRPr>
            </a:lvl2pPr>
            <a:lvl3pPr lvl="2" algn="ctr" rtl="0">
              <a:lnSpc>
                <a:spcPct val="100000"/>
              </a:lnSpc>
              <a:spcBef>
                <a:spcPts val="0"/>
              </a:spcBef>
              <a:spcAft>
                <a:spcPts val="0"/>
              </a:spcAft>
              <a:buSzPts val="2000"/>
              <a:buFont typeface="Anton"/>
              <a:buNone/>
              <a:defRPr sz="2000">
                <a:latin typeface="Anton"/>
                <a:ea typeface="Anton"/>
                <a:cs typeface="Anton"/>
                <a:sym typeface="Anton"/>
              </a:defRPr>
            </a:lvl3pPr>
            <a:lvl4pPr lvl="3" algn="ctr" rtl="0">
              <a:lnSpc>
                <a:spcPct val="100000"/>
              </a:lnSpc>
              <a:spcBef>
                <a:spcPts val="0"/>
              </a:spcBef>
              <a:spcAft>
                <a:spcPts val="0"/>
              </a:spcAft>
              <a:buSzPts val="2000"/>
              <a:buFont typeface="Anton"/>
              <a:buNone/>
              <a:defRPr sz="2000">
                <a:latin typeface="Anton"/>
                <a:ea typeface="Anton"/>
                <a:cs typeface="Anton"/>
                <a:sym typeface="Anton"/>
              </a:defRPr>
            </a:lvl4pPr>
            <a:lvl5pPr lvl="4" algn="ctr" rtl="0">
              <a:lnSpc>
                <a:spcPct val="100000"/>
              </a:lnSpc>
              <a:spcBef>
                <a:spcPts val="0"/>
              </a:spcBef>
              <a:spcAft>
                <a:spcPts val="0"/>
              </a:spcAft>
              <a:buSzPts val="2000"/>
              <a:buFont typeface="Anton"/>
              <a:buNone/>
              <a:defRPr sz="2000">
                <a:latin typeface="Anton"/>
                <a:ea typeface="Anton"/>
                <a:cs typeface="Anton"/>
                <a:sym typeface="Anton"/>
              </a:defRPr>
            </a:lvl5pPr>
            <a:lvl6pPr lvl="5" algn="ctr" rtl="0">
              <a:lnSpc>
                <a:spcPct val="100000"/>
              </a:lnSpc>
              <a:spcBef>
                <a:spcPts val="0"/>
              </a:spcBef>
              <a:spcAft>
                <a:spcPts val="0"/>
              </a:spcAft>
              <a:buSzPts val="2000"/>
              <a:buFont typeface="Anton"/>
              <a:buNone/>
              <a:defRPr sz="2000">
                <a:latin typeface="Anton"/>
                <a:ea typeface="Anton"/>
                <a:cs typeface="Anton"/>
                <a:sym typeface="Anton"/>
              </a:defRPr>
            </a:lvl6pPr>
            <a:lvl7pPr lvl="6" algn="ctr" rtl="0">
              <a:lnSpc>
                <a:spcPct val="100000"/>
              </a:lnSpc>
              <a:spcBef>
                <a:spcPts val="0"/>
              </a:spcBef>
              <a:spcAft>
                <a:spcPts val="0"/>
              </a:spcAft>
              <a:buSzPts val="2000"/>
              <a:buFont typeface="Anton"/>
              <a:buNone/>
              <a:defRPr sz="2000">
                <a:latin typeface="Anton"/>
                <a:ea typeface="Anton"/>
                <a:cs typeface="Anton"/>
                <a:sym typeface="Anton"/>
              </a:defRPr>
            </a:lvl7pPr>
            <a:lvl8pPr lvl="7" algn="ctr" rtl="0">
              <a:lnSpc>
                <a:spcPct val="100000"/>
              </a:lnSpc>
              <a:spcBef>
                <a:spcPts val="0"/>
              </a:spcBef>
              <a:spcAft>
                <a:spcPts val="0"/>
              </a:spcAft>
              <a:buSzPts val="2000"/>
              <a:buFont typeface="Anton"/>
              <a:buNone/>
              <a:defRPr sz="2000">
                <a:latin typeface="Anton"/>
                <a:ea typeface="Anton"/>
                <a:cs typeface="Anton"/>
                <a:sym typeface="Anton"/>
              </a:defRPr>
            </a:lvl8pPr>
            <a:lvl9pPr lvl="8" algn="ctr" rtl="0">
              <a:lnSpc>
                <a:spcPct val="100000"/>
              </a:lnSpc>
              <a:spcBef>
                <a:spcPts val="0"/>
              </a:spcBef>
              <a:spcAft>
                <a:spcPts val="0"/>
              </a:spcAft>
              <a:buSzPts val="2000"/>
              <a:buFont typeface="Anton"/>
              <a:buNone/>
              <a:defRPr sz="2000">
                <a:latin typeface="Anton"/>
                <a:ea typeface="Anton"/>
                <a:cs typeface="Anton"/>
                <a:sym typeface="Anton"/>
              </a:defRPr>
            </a:lvl9pPr>
          </a:lstStyle>
          <a:p>
            <a:endParaRPr/>
          </a:p>
        </p:txBody>
      </p:sp>
      <p:sp>
        <p:nvSpPr>
          <p:cNvPr id="42" name="Google Shape;42;p5"/>
          <p:cNvSpPr txBox="1">
            <a:spLocks noGrp="1"/>
          </p:cNvSpPr>
          <p:nvPr>
            <p:ph type="subTitle" idx="4"/>
          </p:nvPr>
        </p:nvSpPr>
        <p:spPr>
          <a:xfrm>
            <a:off x="2342695" y="3589350"/>
            <a:ext cx="22059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Anton"/>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000"/>
              <a:buFont typeface="Anton"/>
              <a:buNone/>
              <a:defRPr sz="2000">
                <a:latin typeface="Anton"/>
                <a:ea typeface="Anton"/>
                <a:cs typeface="Anton"/>
                <a:sym typeface="Anton"/>
              </a:defRPr>
            </a:lvl2pPr>
            <a:lvl3pPr lvl="2" algn="ctr" rtl="0">
              <a:lnSpc>
                <a:spcPct val="100000"/>
              </a:lnSpc>
              <a:spcBef>
                <a:spcPts val="0"/>
              </a:spcBef>
              <a:spcAft>
                <a:spcPts val="0"/>
              </a:spcAft>
              <a:buSzPts val="2000"/>
              <a:buFont typeface="Anton"/>
              <a:buNone/>
              <a:defRPr sz="2000">
                <a:latin typeface="Anton"/>
                <a:ea typeface="Anton"/>
                <a:cs typeface="Anton"/>
                <a:sym typeface="Anton"/>
              </a:defRPr>
            </a:lvl3pPr>
            <a:lvl4pPr lvl="3" algn="ctr" rtl="0">
              <a:lnSpc>
                <a:spcPct val="100000"/>
              </a:lnSpc>
              <a:spcBef>
                <a:spcPts val="0"/>
              </a:spcBef>
              <a:spcAft>
                <a:spcPts val="0"/>
              </a:spcAft>
              <a:buSzPts val="2000"/>
              <a:buFont typeface="Anton"/>
              <a:buNone/>
              <a:defRPr sz="2000">
                <a:latin typeface="Anton"/>
                <a:ea typeface="Anton"/>
                <a:cs typeface="Anton"/>
                <a:sym typeface="Anton"/>
              </a:defRPr>
            </a:lvl4pPr>
            <a:lvl5pPr lvl="4" algn="ctr" rtl="0">
              <a:lnSpc>
                <a:spcPct val="100000"/>
              </a:lnSpc>
              <a:spcBef>
                <a:spcPts val="0"/>
              </a:spcBef>
              <a:spcAft>
                <a:spcPts val="0"/>
              </a:spcAft>
              <a:buSzPts val="2000"/>
              <a:buFont typeface="Anton"/>
              <a:buNone/>
              <a:defRPr sz="2000">
                <a:latin typeface="Anton"/>
                <a:ea typeface="Anton"/>
                <a:cs typeface="Anton"/>
                <a:sym typeface="Anton"/>
              </a:defRPr>
            </a:lvl5pPr>
            <a:lvl6pPr lvl="5" algn="ctr" rtl="0">
              <a:lnSpc>
                <a:spcPct val="100000"/>
              </a:lnSpc>
              <a:spcBef>
                <a:spcPts val="0"/>
              </a:spcBef>
              <a:spcAft>
                <a:spcPts val="0"/>
              </a:spcAft>
              <a:buSzPts val="2000"/>
              <a:buFont typeface="Anton"/>
              <a:buNone/>
              <a:defRPr sz="2000">
                <a:latin typeface="Anton"/>
                <a:ea typeface="Anton"/>
                <a:cs typeface="Anton"/>
                <a:sym typeface="Anton"/>
              </a:defRPr>
            </a:lvl6pPr>
            <a:lvl7pPr lvl="6" algn="ctr" rtl="0">
              <a:lnSpc>
                <a:spcPct val="100000"/>
              </a:lnSpc>
              <a:spcBef>
                <a:spcPts val="0"/>
              </a:spcBef>
              <a:spcAft>
                <a:spcPts val="0"/>
              </a:spcAft>
              <a:buSzPts val="2000"/>
              <a:buFont typeface="Anton"/>
              <a:buNone/>
              <a:defRPr sz="2000">
                <a:latin typeface="Anton"/>
                <a:ea typeface="Anton"/>
                <a:cs typeface="Anton"/>
                <a:sym typeface="Anton"/>
              </a:defRPr>
            </a:lvl7pPr>
            <a:lvl8pPr lvl="7" algn="ctr" rtl="0">
              <a:lnSpc>
                <a:spcPct val="100000"/>
              </a:lnSpc>
              <a:spcBef>
                <a:spcPts val="0"/>
              </a:spcBef>
              <a:spcAft>
                <a:spcPts val="0"/>
              </a:spcAft>
              <a:buSzPts val="2000"/>
              <a:buFont typeface="Anton"/>
              <a:buNone/>
              <a:defRPr sz="2000">
                <a:latin typeface="Anton"/>
                <a:ea typeface="Anton"/>
                <a:cs typeface="Anton"/>
                <a:sym typeface="Anton"/>
              </a:defRPr>
            </a:lvl8pPr>
            <a:lvl9pPr lvl="8" algn="ctr" rtl="0">
              <a:lnSpc>
                <a:spcPct val="100000"/>
              </a:lnSpc>
              <a:spcBef>
                <a:spcPts val="0"/>
              </a:spcBef>
              <a:spcAft>
                <a:spcPts val="0"/>
              </a:spcAft>
              <a:buSzPts val="2000"/>
              <a:buFont typeface="Anton"/>
              <a:buNone/>
              <a:defRPr sz="2000">
                <a:latin typeface="Anton"/>
                <a:ea typeface="Anton"/>
                <a:cs typeface="Anton"/>
                <a:sym typeface="Anton"/>
              </a:defRPr>
            </a:lvl9pPr>
          </a:lstStyle>
          <a:p>
            <a:endParaRPr/>
          </a:p>
        </p:txBody>
      </p:sp>
      <p:grpSp>
        <p:nvGrpSpPr>
          <p:cNvPr id="43" name="Google Shape;43;p5"/>
          <p:cNvGrpSpPr/>
          <p:nvPr/>
        </p:nvGrpSpPr>
        <p:grpSpPr>
          <a:xfrm>
            <a:off x="-513775" y="0"/>
            <a:ext cx="9657774" cy="5031832"/>
            <a:chOff x="-513775" y="0"/>
            <a:chExt cx="9657774" cy="5031832"/>
          </a:xfrm>
        </p:grpSpPr>
        <p:pic>
          <p:nvPicPr>
            <p:cNvPr id="44" name="Google Shape;44;p5"/>
            <p:cNvPicPr preferRelativeResize="0"/>
            <p:nvPr/>
          </p:nvPicPr>
          <p:blipFill rotWithShape="1">
            <a:blip r:embed="rId2">
              <a:alphaModFix/>
            </a:blip>
            <a:srcRect l="32585" t="56491" r="52523" b="21979"/>
            <a:stretch/>
          </p:blipFill>
          <p:spPr>
            <a:xfrm>
              <a:off x="8709625" y="4458995"/>
              <a:ext cx="366451" cy="409475"/>
            </a:xfrm>
            <a:prstGeom prst="rect">
              <a:avLst/>
            </a:prstGeom>
            <a:noFill/>
            <a:ln>
              <a:noFill/>
            </a:ln>
          </p:spPr>
        </p:pic>
        <p:pic>
          <p:nvPicPr>
            <p:cNvPr id="45" name="Google Shape;45;p5"/>
            <p:cNvPicPr preferRelativeResize="0"/>
            <p:nvPr/>
          </p:nvPicPr>
          <p:blipFill rotWithShape="1">
            <a:blip r:embed="rId3">
              <a:alphaModFix/>
            </a:blip>
            <a:srcRect l="27377" t="35445" r="27377" b="35448"/>
            <a:stretch/>
          </p:blipFill>
          <p:spPr>
            <a:xfrm>
              <a:off x="-513775" y="2911775"/>
              <a:ext cx="1113399" cy="553600"/>
            </a:xfrm>
            <a:prstGeom prst="rect">
              <a:avLst/>
            </a:prstGeom>
            <a:noFill/>
            <a:ln>
              <a:noFill/>
            </a:ln>
          </p:spPr>
        </p:pic>
        <p:pic>
          <p:nvPicPr>
            <p:cNvPr id="46" name="Google Shape;46;p5"/>
            <p:cNvPicPr preferRelativeResize="0"/>
            <p:nvPr/>
          </p:nvPicPr>
          <p:blipFill rotWithShape="1">
            <a:blip r:embed="rId2">
              <a:alphaModFix/>
            </a:blip>
            <a:srcRect l="47678" t="22433" r="37430" b="56036"/>
            <a:stretch/>
          </p:blipFill>
          <p:spPr>
            <a:xfrm>
              <a:off x="8203800" y="4622357"/>
              <a:ext cx="366451" cy="409475"/>
            </a:xfrm>
            <a:prstGeom prst="rect">
              <a:avLst/>
            </a:prstGeom>
            <a:noFill/>
            <a:ln>
              <a:noFill/>
            </a:ln>
          </p:spPr>
        </p:pic>
        <p:sp>
          <p:nvSpPr>
            <p:cNvPr id="47" name="Google Shape;47;p5"/>
            <p:cNvSpPr/>
            <p:nvPr/>
          </p:nvSpPr>
          <p:spPr>
            <a:xfrm>
              <a:off x="2386500" y="1919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6187646" y="17300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5"/>
            <p:cNvPicPr preferRelativeResize="0"/>
            <p:nvPr/>
          </p:nvPicPr>
          <p:blipFill rotWithShape="1">
            <a:blip r:embed="rId3">
              <a:alphaModFix/>
            </a:blip>
            <a:srcRect l="27377" t="35445" r="27377" b="35448"/>
            <a:stretch/>
          </p:blipFill>
          <p:spPr>
            <a:xfrm>
              <a:off x="8030600" y="0"/>
              <a:ext cx="1113399" cy="553600"/>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grpSp>
        <p:nvGrpSpPr>
          <p:cNvPr id="51" name="Google Shape;51;p6"/>
          <p:cNvGrpSpPr/>
          <p:nvPr/>
        </p:nvGrpSpPr>
        <p:grpSpPr>
          <a:xfrm>
            <a:off x="164500" y="-194225"/>
            <a:ext cx="8854879" cy="5247225"/>
            <a:chOff x="164500" y="-194225"/>
            <a:chExt cx="8854879" cy="5247225"/>
          </a:xfrm>
        </p:grpSpPr>
        <p:pic>
          <p:nvPicPr>
            <p:cNvPr id="52" name="Google Shape;52;p6"/>
            <p:cNvPicPr preferRelativeResize="0"/>
            <p:nvPr/>
          </p:nvPicPr>
          <p:blipFill rotWithShape="1">
            <a:blip r:embed="rId2">
              <a:alphaModFix/>
            </a:blip>
            <a:srcRect l="32585" t="56491" r="52523" b="21979"/>
            <a:stretch/>
          </p:blipFill>
          <p:spPr>
            <a:xfrm>
              <a:off x="164500" y="4604007"/>
              <a:ext cx="366451" cy="409475"/>
            </a:xfrm>
            <a:prstGeom prst="rect">
              <a:avLst/>
            </a:prstGeom>
            <a:noFill/>
            <a:ln>
              <a:noFill/>
            </a:ln>
          </p:spPr>
        </p:pic>
        <p:pic>
          <p:nvPicPr>
            <p:cNvPr id="53" name="Google Shape;53;p6"/>
            <p:cNvPicPr preferRelativeResize="0"/>
            <p:nvPr/>
          </p:nvPicPr>
          <p:blipFill rotWithShape="1">
            <a:blip r:embed="rId3">
              <a:alphaModFix/>
            </a:blip>
            <a:srcRect l="27377" t="35445" r="27377" b="35448"/>
            <a:stretch/>
          </p:blipFill>
          <p:spPr>
            <a:xfrm>
              <a:off x="4277975" y="-194225"/>
              <a:ext cx="1113399" cy="553600"/>
            </a:xfrm>
            <a:prstGeom prst="rect">
              <a:avLst/>
            </a:prstGeom>
            <a:noFill/>
            <a:ln>
              <a:noFill/>
            </a:ln>
          </p:spPr>
        </p:pic>
        <p:pic>
          <p:nvPicPr>
            <p:cNvPr id="54" name="Google Shape;54;p6"/>
            <p:cNvPicPr preferRelativeResize="0"/>
            <p:nvPr/>
          </p:nvPicPr>
          <p:blipFill rotWithShape="1">
            <a:blip r:embed="rId2">
              <a:alphaModFix/>
            </a:blip>
            <a:srcRect l="47678" t="22433" r="37430" b="56036"/>
            <a:stretch/>
          </p:blipFill>
          <p:spPr>
            <a:xfrm>
              <a:off x="6854350" y="91032"/>
              <a:ext cx="366451" cy="409475"/>
            </a:xfrm>
            <a:prstGeom prst="rect">
              <a:avLst/>
            </a:prstGeom>
            <a:noFill/>
            <a:ln>
              <a:noFill/>
            </a:ln>
          </p:spPr>
        </p:pic>
        <p:pic>
          <p:nvPicPr>
            <p:cNvPr id="55" name="Google Shape;55;p6"/>
            <p:cNvPicPr preferRelativeResize="0"/>
            <p:nvPr/>
          </p:nvPicPr>
          <p:blipFill rotWithShape="1">
            <a:blip r:embed="rId4">
              <a:alphaModFix/>
            </a:blip>
            <a:srcRect l="52551" t="54471" r="26951" b="19842"/>
            <a:stretch/>
          </p:blipFill>
          <p:spPr>
            <a:xfrm>
              <a:off x="8514978" y="4564475"/>
              <a:ext cx="504401" cy="488525"/>
            </a:xfrm>
            <a:prstGeom prst="rect">
              <a:avLst/>
            </a:prstGeom>
            <a:noFill/>
            <a:ln>
              <a:noFill/>
            </a:ln>
          </p:spPr>
        </p:pic>
        <p:sp>
          <p:nvSpPr>
            <p:cNvPr id="56" name="Google Shape;56;p6"/>
            <p:cNvSpPr/>
            <p:nvPr/>
          </p:nvSpPr>
          <p:spPr>
            <a:xfrm>
              <a:off x="8925175" y="42769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181146" y="4023113"/>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58;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9"/>
        <p:cNvGrpSpPr/>
        <p:nvPr/>
      </p:nvGrpSpPr>
      <p:grpSpPr>
        <a:xfrm>
          <a:off x="0" y="0"/>
          <a:ext cx="0" cy="0"/>
          <a:chOff x="0" y="0"/>
          <a:chExt cx="0" cy="0"/>
        </a:xfrm>
      </p:grpSpPr>
      <p:grpSp>
        <p:nvGrpSpPr>
          <p:cNvPr id="60" name="Google Shape;60;p7"/>
          <p:cNvGrpSpPr/>
          <p:nvPr/>
        </p:nvGrpSpPr>
        <p:grpSpPr>
          <a:xfrm>
            <a:off x="0" y="-37750"/>
            <a:ext cx="9082524" cy="4918550"/>
            <a:chOff x="0" y="-37750"/>
            <a:chExt cx="9082524" cy="4918550"/>
          </a:xfrm>
        </p:grpSpPr>
        <p:pic>
          <p:nvPicPr>
            <p:cNvPr id="61" name="Google Shape;61;p7"/>
            <p:cNvPicPr preferRelativeResize="0"/>
            <p:nvPr/>
          </p:nvPicPr>
          <p:blipFill rotWithShape="1">
            <a:blip r:embed="rId2">
              <a:alphaModFix/>
            </a:blip>
            <a:srcRect l="27377" t="35445" r="27377" b="35448"/>
            <a:stretch/>
          </p:blipFill>
          <p:spPr>
            <a:xfrm>
              <a:off x="0" y="-37750"/>
              <a:ext cx="1113399" cy="553600"/>
            </a:xfrm>
            <a:prstGeom prst="rect">
              <a:avLst/>
            </a:prstGeom>
            <a:noFill/>
            <a:ln>
              <a:noFill/>
            </a:ln>
          </p:spPr>
        </p:pic>
        <p:sp>
          <p:nvSpPr>
            <p:cNvPr id="62" name="Google Shape;62;p7"/>
            <p:cNvSpPr/>
            <p:nvPr/>
          </p:nvSpPr>
          <p:spPr>
            <a:xfrm>
              <a:off x="2386500" y="1919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8645396" y="19195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Google Shape;64;p7"/>
            <p:cNvPicPr preferRelativeResize="0"/>
            <p:nvPr/>
          </p:nvPicPr>
          <p:blipFill rotWithShape="1">
            <a:blip r:embed="rId2">
              <a:alphaModFix/>
            </a:blip>
            <a:srcRect l="27377" t="35445" r="27377" b="35448"/>
            <a:stretch/>
          </p:blipFill>
          <p:spPr>
            <a:xfrm>
              <a:off x="7969125" y="4327200"/>
              <a:ext cx="1113399" cy="553600"/>
            </a:xfrm>
            <a:prstGeom prst="rect">
              <a:avLst/>
            </a:prstGeom>
            <a:noFill/>
            <a:ln>
              <a:noFill/>
            </a:ln>
          </p:spPr>
        </p:pic>
      </p:grpSp>
      <p:sp>
        <p:nvSpPr>
          <p:cNvPr id="65" name="Google Shape;65;p7"/>
          <p:cNvSpPr txBox="1">
            <a:spLocks noGrp="1"/>
          </p:cNvSpPr>
          <p:nvPr>
            <p:ph type="title"/>
          </p:nvPr>
        </p:nvSpPr>
        <p:spPr>
          <a:xfrm>
            <a:off x="4059463" y="848175"/>
            <a:ext cx="4142100" cy="1179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7"/>
          <p:cNvSpPr txBox="1">
            <a:spLocks noGrp="1"/>
          </p:cNvSpPr>
          <p:nvPr>
            <p:ph type="subTitle" idx="1"/>
          </p:nvPr>
        </p:nvSpPr>
        <p:spPr>
          <a:xfrm>
            <a:off x="4059463" y="2079225"/>
            <a:ext cx="4142100" cy="221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Robo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7" name="Google Shape;67;p7"/>
          <p:cNvSpPr>
            <a:spLocks noGrp="1"/>
          </p:cNvSpPr>
          <p:nvPr>
            <p:ph type="pic" idx="2"/>
          </p:nvPr>
        </p:nvSpPr>
        <p:spPr>
          <a:xfrm>
            <a:off x="942438" y="954350"/>
            <a:ext cx="2911800" cy="3144600"/>
          </a:xfrm>
          <a:prstGeom prst="roundRect">
            <a:avLst>
              <a:gd name="adj" fmla="val 9799"/>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8"/>
        <p:cNvGrpSpPr/>
        <p:nvPr/>
      </p:nvGrpSpPr>
      <p:grpSpPr>
        <a:xfrm>
          <a:off x="0" y="0"/>
          <a:ext cx="0" cy="0"/>
          <a:chOff x="0" y="0"/>
          <a:chExt cx="0" cy="0"/>
        </a:xfrm>
      </p:grpSpPr>
      <p:grpSp>
        <p:nvGrpSpPr>
          <p:cNvPr id="69" name="Google Shape;69;p8"/>
          <p:cNvGrpSpPr/>
          <p:nvPr/>
        </p:nvGrpSpPr>
        <p:grpSpPr>
          <a:xfrm>
            <a:off x="164500" y="0"/>
            <a:ext cx="6752125" cy="5013480"/>
            <a:chOff x="164500" y="0"/>
            <a:chExt cx="6752125" cy="5013480"/>
          </a:xfrm>
        </p:grpSpPr>
        <p:pic>
          <p:nvPicPr>
            <p:cNvPr id="70" name="Google Shape;70;p8"/>
            <p:cNvPicPr preferRelativeResize="0"/>
            <p:nvPr/>
          </p:nvPicPr>
          <p:blipFill rotWithShape="1">
            <a:blip r:embed="rId2">
              <a:alphaModFix/>
            </a:blip>
            <a:srcRect l="32585" t="53570" r="50466" b="21978"/>
            <a:stretch/>
          </p:blipFill>
          <p:spPr>
            <a:xfrm>
              <a:off x="164500" y="4548456"/>
              <a:ext cx="417075" cy="465024"/>
            </a:xfrm>
            <a:prstGeom prst="rect">
              <a:avLst/>
            </a:prstGeom>
            <a:noFill/>
            <a:ln>
              <a:noFill/>
            </a:ln>
          </p:spPr>
        </p:pic>
        <p:sp>
          <p:nvSpPr>
            <p:cNvPr id="71" name="Google Shape;71;p8"/>
            <p:cNvSpPr/>
            <p:nvPr/>
          </p:nvSpPr>
          <p:spPr>
            <a:xfrm>
              <a:off x="237700" y="329832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581571" y="244175"/>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 name="Google Shape;73;p8"/>
            <p:cNvPicPr preferRelativeResize="0"/>
            <p:nvPr/>
          </p:nvPicPr>
          <p:blipFill rotWithShape="1">
            <a:blip r:embed="rId3">
              <a:alphaModFix/>
            </a:blip>
            <a:srcRect l="27377" t="35445" r="27377" b="35448"/>
            <a:stretch/>
          </p:blipFill>
          <p:spPr>
            <a:xfrm>
              <a:off x="3425775" y="0"/>
              <a:ext cx="1113399" cy="553600"/>
            </a:xfrm>
            <a:prstGeom prst="rect">
              <a:avLst/>
            </a:prstGeom>
            <a:noFill/>
            <a:ln>
              <a:noFill/>
            </a:ln>
          </p:spPr>
        </p:pic>
        <p:sp>
          <p:nvSpPr>
            <p:cNvPr id="74" name="Google Shape;74;p8"/>
            <p:cNvSpPr/>
            <p:nvPr/>
          </p:nvSpPr>
          <p:spPr>
            <a:xfrm>
              <a:off x="6822425" y="350125"/>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8"/>
          <p:cNvSpPr txBox="1">
            <a:spLocks noGrp="1"/>
          </p:cNvSpPr>
          <p:nvPr>
            <p:ph type="title"/>
          </p:nvPr>
        </p:nvSpPr>
        <p:spPr>
          <a:xfrm>
            <a:off x="1232425" y="1324650"/>
            <a:ext cx="3733500" cy="2494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6"/>
        <p:cNvGrpSpPr/>
        <p:nvPr/>
      </p:nvGrpSpPr>
      <p:grpSpPr>
        <a:xfrm>
          <a:off x="0" y="0"/>
          <a:ext cx="0" cy="0"/>
          <a:chOff x="0" y="0"/>
          <a:chExt cx="0" cy="0"/>
        </a:xfrm>
      </p:grpSpPr>
      <p:grpSp>
        <p:nvGrpSpPr>
          <p:cNvPr id="77" name="Google Shape;77;p9"/>
          <p:cNvGrpSpPr/>
          <p:nvPr/>
        </p:nvGrpSpPr>
        <p:grpSpPr>
          <a:xfrm>
            <a:off x="224225" y="252050"/>
            <a:ext cx="8848229" cy="4664588"/>
            <a:chOff x="224225" y="252050"/>
            <a:chExt cx="8848229" cy="4664588"/>
          </a:xfrm>
        </p:grpSpPr>
        <p:pic>
          <p:nvPicPr>
            <p:cNvPr id="78" name="Google Shape;78;p9"/>
            <p:cNvPicPr preferRelativeResize="0"/>
            <p:nvPr/>
          </p:nvPicPr>
          <p:blipFill rotWithShape="1">
            <a:blip r:embed="rId2">
              <a:alphaModFix/>
            </a:blip>
            <a:srcRect l="32585" t="56491" r="52523" b="21979"/>
            <a:stretch/>
          </p:blipFill>
          <p:spPr>
            <a:xfrm>
              <a:off x="224225" y="1987307"/>
              <a:ext cx="366451" cy="409475"/>
            </a:xfrm>
            <a:prstGeom prst="rect">
              <a:avLst/>
            </a:prstGeom>
            <a:noFill/>
            <a:ln>
              <a:noFill/>
            </a:ln>
          </p:spPr>
        </p:pic>
        <p:pic>
          <p:nvPicPr>
            <p:cNvPr id="79" name="Google Shape;79;p9"/>
            <p:cNvPicPr preferRelativeResize="0"/>
            <p:nvPr/>
          </p:nvPicPr>
          <p:blipFill rotWithShape="1">
            <a:blip r:embed="rId3">
              <a:alphaModFix/>
            </a:blip>
            <a:srcRect l="52551" t="54471" r="26951" b="19842"/>
            <a:stretch/>
          </p:blipFill>
          <p:spPr>
            <a:xfrm>
              <a:off x="8568053" y="3887825"/>
              <a:ext cx="504401" cy="488525"/>
            </a:xfrm>
            <a:prstGeom prst="rect">
              <a:avLst/>
            </a:prstGeom>
            <a:noFill/>
            <a:ln>
              <a:noFill/>
            </a:ln>
          </p:spPr>
        </p:pic>
        <p:sp>
          <p:nvSpPr>
            <p:cNvPr id="80" name="Google Shape;80;p9"/>
            <p:cNvSpPr/>
            <p:nvPr/>
          </p:nvSpPr>
          <p:spPr>
            <a:xfrm>
              <a:off x="5293400" y="252050"/>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4620596" y="470903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360350" y="47657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9"/>
          <p:cNvSpPr txBox="1">
            <a:spLocks noGrp="1"/>
          </p:cNvSpPr>
          <p:nvPr>
            <p:ph type="title"/>
          </p:nvPr>
        </p:nvSpPr>
        <p:spPr>
          <a:xfrm>
            <a:off x="820100" y="1897525"/>
            <a:ext cx="4528200" cy="1723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4" name="Google Shape;84;p9"/>
          <p:cNvSpPr txBox="1">
            <a:spLocks noGrp="1"/>
          </p:cNvSpPr>
          <p:nvPr>
            <p:ph type="subTitle" idx="1"/>
          </p:nvPr>
        </p:nvSpPr>
        <p:spPr>
          <a:xfrm>
            <a:off x="820100" y="3544475"/>
            <a:ext cx="4528200" cy="671100"/>
          </a:xfrm>
          <a:prstGeom prst="rect">
            <a:avLst/>
          </a:prstGeom>
          <a:solidFill>
            <a:schemeClr val="accent3"/>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5"/>
        <p:cNvGrpSpPr/>
        <p:nvPr/>
      </p:nvGrpSpPr>
      <p:grpSpPr>
        <a:xfrm>
          <a:off x="0" y="0"/>
          <a:ext cx="0" cy="0"/>
          <a:chOff x="0" y="0"/>
          <a:chExt cx="0" cy="0"/>
        </a:xfrm>
      </p:grpSpPr>
      <p:sp>
        <p:nvSpPr>
          <p:cNvPr id="86" name="Google Shape;86;p10"/>
          <p:cNvSpPr>
            <a:spLocks noGrp="1"/>
          </p:cNvSpPr>
          <p:nvPr>
            <p:ph type="pic" idx="2"/>
          </p:nvPr>
        </p:nvSpPr>
        <p:spPr>
          <a:xfrm>
            <a:off x="25" y="0"/>
            <a:ext cx="9144000" cy="5143500"/>
          </a:xfrm>
          <a:prstGeom prst="roundRect">
            <a:avLst>
              <a:gd name="adj" fmla="val 0"/>
            </a:avLst>
          </a:prstGeom>
          <a:noFill/>
          <a:ln>
            <a:noFill/>
          </a:ln>
        </p:spPr>
      </p:sp>
      <p:sp>
        <p:nvSpPr>
          <p:cNvPr id="87" name="Google Shape;87;p10"/>
          <p:cNvSpPr txBox="1">
            <a:spLocks noGrp="1"/>
          </p:cNvSpPr>
          <p:nvPr>
            <p:ph type="title"/>
          </p:nvPr>
        </p:nvSpPr>
        <p:spPr>
          <a:xfrm>
            <a:off x="1157700" y="3907575"/>
            <a:ext cx="6828600" cy="696300"/>
          </a:xfrm>
          <a:prstGeom prst="rect">
            <a:avLst/>
          </a:prstGeom>
          <a:solidFill>
            <a:schemeClr val="dk1"/>
          </a:solidFill>
        </p:spPr>
        <p:txBody>
          <a:bodyPr spcFirstLastPara="1" wrap="square" lIns="91425" tIns="91425" rIns="91425" bIns="91425" anchor="t" anchorCtr="0">
            <a:noAutofit/>
          </a:bodyPr>
          <a:lstStyle>
            <a:lvl1pPr lvl="0" algn="ctr" rtl="0">
              <a:spcBef>
                <a:spcPts val="0"/>
              </a:spcBef>
              <a:spcAft>
                <a:spcPts val="0"/>
              </a:spcAft>
              <a:buSzPts val="3500"/>
              <a:buNone/>
              <a:defRPr>
                <a:solidFill>
                  <a:schemeClr val="accent2"/>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1pPr>
            <a:lvl2pPr lvl="1"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2pPr>
            <a:lvl3pPr lvl="2"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3pPr>
            <a:lvl4pPr lvl="3"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4pPr>
            <a:lvl5pPr lvl="4"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5pPr>
            <a:lvl6pPr lvl="5"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6pPr>
            <a:lvl7pPr lvl="6"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7pPr>
            <a:lvl8pPr lvl="7"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8pPr>
            <a:lvl9pPr lvl="8"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90"/>
        <p:cNvGrpSpPr/>
        <p:nvPr/>
      </p:nvGrpSpPr>
      <p:grpSpPr>
        <a:xfrm>
          <a:off x="0" y="0"/>
          <a:ext cx="0" cy="0"/>
          <a:chOff x="0" y="0"/>
          <a:chExt cx="0" cy="0"/>
        </a:xfrm>
      </p:grpSpPr>
      <p:sp>
        <p:nvSpPr>
          <p:cNvPr id="291" name="Google Shape;291;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92" name="Google Shape;292;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6.xml"/><Relationship Id="rId1" Type="http://schemas.openxmlformats.org/officeDocument/2006/relationships/slideLayout" Target="../slideLayouts/slideLayout24.xml"/><Relationship Id="rId5" Type="http://schemas.openxmlformats.org/officeDocument/2006/relationships/image" Target="../media/image23.png"/><Relationship Id="rId4" Type="http://schemas.openxmlformats.org/officeDocument/2006/relationships/hyperlink" Target="https://docs.google.com/spreadsheets/d/17If0IiqU6q9UlZzxAmj8Ip9Pw7FH2vQGLpSV6cGhZWI/copy"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5.xml"/><Relationship Id="rId5" Type="http://schemas.openxmlformats.org/officeDocument/2006/relationships/image" Target="../media/image1.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freepik.com/free-psd/gradient-marketing-strategy-instagram-posts_43166443.htm/?utm_source=slidesgo_template&amp;utm_medium=referral-link&amp;utm_campaign=sg_resources&amp;utm_content=freepik" TargetMode="External"/><Relationship Id="rId7"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37.xml.rels><?xml version="1.0" encoding="UTF-8" standalone="yes"?>
<Relationships xmlns="http://schemas.openxmlformats.org/package/2006/relationships"><Relationship Id="rId8" Type="http://schemas.openxmlformats.org/officeDocument/2006/relationships/hyperlink" Target="https://www.freepik.com/free-photo/young-person-during-intership_23668931.htm/?utm_source=slidesgo_template&amp;utm_medium=referral-link&amp;utm_campaign=sg_resources&amp;utm_content=freepik" TargetMode="External"/><Relationship Id="rId3" Type="http://schemas.openxmlformats.org/officeDocument/2006/relationships/hyperlink" Target="https://www.freepik.com/free-psd/gradient-marketing-strategy-instagram-posts_43166443.htm/?utm_source=slidesgo_template&amp;utm_medium=referral-link&amp;utm_campaign=sg_resources&amp;utm_content=freepik" TargetMode="External"/><Relationship Id="rId7" Type="http://schemas.openxmlformats.org/officeDocument/2006/relationships/hyperlink" Target="https://www.freepik.com/free-photo/young-person-during-intership_23668926.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www.freepik.com/free-photo/man-working-laptop-office_7768798.htm/?utm_source=slidesgo_template&amp;utm_medium=referral-link&amp;utm_campaign=sg_resources&amp;utm_content=freepik" TargetMode="External"/><Relationship Id="rId5" Type="http://schemas.openxmlformats.org/officeDocument/2006/relationships/hyperlink" Target="https://www.freepik.com/free-photo/high-angle-people-office-writing-ideas-sticky-notes_7768793.htm/?utm_source=slidesgo_template&amp;utm_medium=referral-link&amp;utm_campaign=sg_resources&amp;utm_content=freepik" TargetMode="External"/><Relationship Id="rId10" Type="http://schemas.openxmlformats.org/officeDocument/2006/relationships/image" Target="../media/image36.png"/><Relationship Id="rId4" Type="http://schemas.openxmlformats.org/officeDocument/2006/relationships/hyperlink" Target="https://www.freepik.com/free-photo/woman-writing-sticky-notes-office-window_7768807.htm/?utm_source=slidesgo_template&amp;utm_medium=referral-link&amp;utm_campaign=sg_resources&amp;utm_content=freepik" TargetMode="External"/><Relationship Id="rId9"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2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2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Anton" TargetMode="External"/><Relationship Id="rId2" Type="http://schemas.openxmlformats.org/officeDocument/2006/relationships/notesSlide" Target="../notesSlides/notesSlide40.xml"/><Relationship Id="rId1" Type="http://schemas.openxmlformats.org/officeDocument/2006/relationships/slideLayout" Target="../slideLayouts/slideLayout29.xml"/><Relationship Id="rId4" Type="http://schemas.openxmlformats.org/officeDocument/2006/relationships/hyperlink" Target="https://fonts.google.com/specimen/Roboto"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0.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9.png"/><Relationship Id="rId4" Type="http://schemas.openxmlformats.org/officeDocument/2006/relationships/image" Target="../media/image37.png"/><Relationship Id="rId9"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28.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32"/>
          <p:cNvPicPr preferRelativeResize="0"/>
          <p:nvPr/>
        </p:nvPicPr>
        <p:blipFill rotWithShape="1">
          <a:blip r:embed="rId3">
            <a:alphaModFix/>
          </a:blip>
          <a:srcRect l="11530" t="6224" r="7267" b="6233"/>
          <a:stretch/>
        </p:blipFill>
        <p:spPr>
          <a:xfrm rot="-1069699">
            <a:off x="5277028" y="759996"/>
            <a:ext cx="4957067" cy="2966184"/>
          </a:xfrm>
          <a:prstGeom prst="rect">
            <a:avLst/>
          </a:prstGeom>
          <a:noFill/>
          <a:ln>
            <a:noFill/>
          </a:ln>
        </p:spPr>
      </p:pic>
      <p:pic>
        <p:nvPicPr>
          <p:cNvPr id="301" name="Google Shape;301;p32"/>
          <p:cNvPicPr preferRelativeResize="0"/>
          <p:nvPr/>
        </p:nvPicPr>
        <p:blipFill rotWithShape="1">
          <a:blip r:embed="rId4">
            <a:alphaModFix/>
          </a:blip>
          <a:srcRect l="52724" t="52304" r="26952" b="19842"/>
          <a:stretch/>
        </p:blipFill>
        <p:spPr>
          <a:xfrm>
            <a:off x="7882603" y="4030100"/>
            <a:ext cx="500126" cy="529749"/>
          </a:xfrm>
          <a:prstGeom prst="rect">
            <a:avLst/>
          </a:prstGeom>
          <a:noFill/>
          <a:ln>
            <a:noFill/>
          </a:ln>
        </p:spPr>
      </p:pic>
      <p:sp>
        <p:nvSpPr>
          <p:cNvPr id="302" name="Google Shape;302;p32"/>
          <p:cNvSpPr txBox="1">
            <a:spLocks noGrp="1"/>
          </p:cNvSpPr>
          <p:nvPr>
            <p:ph type="ctrTitle"/>
          </p:nvPr>
        </p:nvSpPr>
        <p:spPr>
          <a:xfrm>
            <a:off x="1347457" y="2020266"/>
            <a:ext cx="5255710" cy="1102967"/>
          </a:xfrm>
          <a:prstGeom prst="rect">
            <a:avLst/>
          </a:prstGeom>
        </p:spPr>
        <p:txBody>
          <a:bodyPr spcFirstLastPara="1" wrap="square" lIns="91425" tIns="91425" rIns="91425" bIns="91425" anchor="b" anchorCtr="0">
            <a:noAutofit/>
          </a:bodyPr>
          <a:lstStyle/>
          <a:p>
            <a:r>
              <a:rPr lang="en-US" sz="1600" b="1" i="1" cap="none"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t>Name :- Murtaza Juzerbahi Kheriwala </a:t>
            </a:r>
            <a:br>
              <a:rPr lang="en-US" sz="1600" b="1" i="1" cap="none"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br>
            <a:r>
              <a:rPr lang="en-US" sz="1600" b="1" i="1"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t>Collage :- Patel Group Of Institution</a:t>
            </a:r>
            <a:br>
              <a:rPr lang="en-US" sz="1600" b="1" i="1" cap="none"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br>
            <a:r>
              <a:rPr lang="en-US" sz="1600" b="1" i="1" cap="none"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t>Class IC-10</a:t>
            </a:r>
            <a:br>
              <a:rPr lang="en-US" sz="1600" b="1" i="1" cap="none"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br>
            <a:r>
              <a:rPr lang="en-US" sz="1600" b="1" i="1" cap="none"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t>Enroll No:- 195480686010</a:t>
            </a:r>
            <a:endParaRPr sz="1600" b="1" i="1" dirty="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sym typeface="Anton"/>
            </a:endParaRPr>
          </a:p>
        </p:txBody>
      </p:sp>
      <p:sp>
        <p:nvSpPr>
          <p:cNvPr id="303" name="Google Shape;303;p32"/>
          <p:cNvSpPr txBox="1">
            <a:spLocks noGrp="1"/>
          </p:cNvSpPr>
          <p:nvPr>
            <p:ph type="subTitle" idx="1"/>
          </p:nvPr>
        </p:nvSpPr>
        <p:spPr>
          <a:xfrm>
            <a:off x="2124459" y="124441"/>
            <a:ext cx="4739993" cy="82784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b="1" i="1" u="sng" dirty="0">
                <a:effectLst>
                  <a:outerShdw blurRad="38100" dist="38100" dir="2700000" algn="tl">
                    <a:srgbClr val="000000">
                      <a:alpha val="43137"/>
                    </a:srgbClr>
                  </a:outerShdw>
                </a:effectLst>
                <a:latin typeface="Arial Rounded MT Bold" panose="020F0704030504030204" pitchFamily="34" charset="0"/>
              </a:rPr>
              <a:t>Blog Application</a:t>
            </a:r>
            <a:endParaRPr sz="4000" b="1" i="1" u="sng" dirty="0">
              <a:effectLst>
                <a:outerShdw blurRad="38100" dist="38100" dir="2700000" algn="tl">
                  <a:srgbClr val="000000">
                    <a:alpha val="43137"/>
                  </a:srgbClr>
                </a:outerShdw>
              </a:effectLst>
              <a:latin typeface="Arial Rounded MT Bold" panose="020F0704030504030204" pitchFamily="34" charset="0"/>
            </a:endParaRPr>
          </a:p>
        </p:txBody>
      </p:sp>
      <p:pic>
        <p:nvPicPr>
          <p:cNvPr id="304" name="Google Shape;304;p32"/>
          <p:cNvPicPr preferRelativeResize="0"/>
          <p:nvPr/>
        </p:nvPicPr>
        <p:blipFill rotWithShape="1">
          <a:blip r:embed="rId5">
            <a:alphaModFix/>
          </a:blip>
          <a:srcRect l="32585" t="57649" r="54188" b="21978"/>
          <a:stretch/>
        </p:blipFill>
        <p:spPr>
          <a:xfrm>
            <a:off x="5240305" y="1157330"/>
            <a:ext cx="325499" cy="387449"/>
          </a:xfrm>
          <a:prstGeom prst="rect">
            <a:avLst/>
          </a:prstGeom>
          <a:noFill/>
          <a:ln>
            <a:noFill/>
          </a:ln>
        </p:spPr>
      </p:pic>
      <p:sp>
        <p:nvSpPr>
          <p:cNvPr id="2" name="Rectangle 1">
            <a:extLst>
              <a:ext uri="{FF2B5EF4-FFF2-40B4-BE49-F238E27FC236}">
                <a16:creationId xmlns:a16="http://schemas.microsoft.com/office/drawing/2014/main" id="{C7DD0D3C-6BBE-9107-8601-896F85559A7C}"/>
              </a:ext>
            </a:extLst>
          </p:cNvPr>
          <p:cNvSpPr/>
          <p:nvPr/>
        </p:nvSpPr>
        <p:spPr>
          <a:xfrm>
            <a:off x="1469036" y="3417757"/>
            <a:ext cx="4039849" cy="56841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b="1" i="1" u="sng" spc="50" dirty="0">
                <a:ln w="0"/>
                <a:solidFill>
                  <a:schemeClr val="bg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t>Internal Guide</a:t>
            </a:r>
          </a:p>
          <a:p>
            <a:pPr algn="ctr"/>
            <a:r>
              <a:rPr lang="en-US" sz="1400" b="1" i="1" u="sng" spc="50" dirty="0">
                <a:ln w="0"/>
                <a:solidFill>
                  <a:schemeClr val="bg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t>Prof. Momin Ayaz</a:t>
            </a:r>
            <a:endParaRPr lang="en-US" sz="1400" b="1" i="1" u="sng" cap="none" spc="50" dirty="0">
              <a:ln w="0"/>
              <a:solidFill>
                <a:schemeClr val="bg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endParaRPr>
          </a:p>
        </p:txBody>
      </p:sp>
      <p:sp>
        <p:nvSpPr>
          <p:cNvPr id="3" name="Rectangle 2">
            <a:extLst>
              <a:ext uri="{FF2B5EF4-FFF2-40B4-BE49-F238E27FC236}">
                <a16:creationId xmlns:a16="http://schemas.microsoft.com/office/drawing/2014/main" id="{B61E6751-F0F3-1C53-3D11-D550BFB8EA1B}"/>
              </a:ext>
            </a:extLst>
          </p:cNvPr>
          <p:cNvSpPr/>
          <p:nvPr/>
        </p:nvSpPr>
        <p:spPr>
          <a:xfrm>
            <a:off x="1543706" y="4711974"/>
            <a:ext cx="3890508" cy="369332"/>
          </a:xfrm>
          <a:prstGeom prst="rect">
            <a:avLst/>
          </a:prstGeom>
          <a:noFill/>
        </p:spPr>
        <p:txBody>
          <a:bodyPr wrap="squar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i="0" dirty="0">
                <a:effectLst/>
                <a:latin typeface="Arial" panose="020B0604020202020204" pitchFamily="34" charset="0"/>
                <a:cs typeface="Arial" panose="020B0604020202020204" pitchFamily="34" charset="0"/>
              </a:rPr>
              <a:t>© 2024 Blog</a:t>
            </a:r>
            <a:endParaRPr lang="en-US" cap="none" spc="50" dirty="0">
              <a:ln w="0"/>
              <a:effectLst>
                <a:innerShdw blurRad="63500" dist="50800" dir="13500000">
                  <a:srgbClr val="000000">
                    <a:alpha val="50000"/>
                  </a:srgbClr>
                </a:innerShdw>
              </a:effectLst>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1"/>
          <p:cNvSpPr txBox="1">
            <a:spLocks noGrp="1"/>
          </p:cNvSpPr>
          <p:nvPr>
            <p:ph type="title"/>
          </p:nvPr>
        </p:nvSpPr>
        <p:spPr>
          <a:xfrm>
            <a:off x="720000" y="53602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Divide the content like this</a:t>
            </a:r>
            <a:endParaRPr/>
          </a:p>
        </p:txBody>
      </p:sp>
      <p:sp>
        <p:nvSpPr>
          <p:cNvPr id="406" name="Google Shape;406;p41"/>
          <p:cNvSpPr txBox="1">
            <a:spLocks noGrp="1"/>
          </p:cNvSpPr>
          <p:nvPr>
            <p:ph type="subTitle" idx="1"/>
          </p:nvPr>
        </p:nvSpPr>
        <p:spPr>
          <a:xfrm>
            <a:off x="720000" y="2118148"/>
            <a:ext cx="22935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407" name="Google Shape;407;p41"/>
          <p:cNvSpPr txBox="1">
            <a:spLocks noGrp="1"/>
          </p:cNvSpPr>
          <p:nvPr>
            <p:ph type="subTitle" idx="2"/>
          </p:nvPr>
        </p:nvSpPr>
        <p:spPr>
          <a:xfrm>
            <a:off x="3405175" y="2118148"/>
            <a:ext cx="22935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the only one that harbors life</a:t>
            </a:r>
            <a:endParaRPr/>
          </a:p>
        </p:txBody>
      </p:sp>
      <p:sp>
        <p:nvSpPr>
          <p:cNvPr id="408" name="Google Shape;408;p41"/>
          <p:cNvSpPr txBox="1">
            <a:spLocks noGrp="1"/>
          </p:cNvSpPr>
          <p:nvPr>
            <p:ph type="subTitle" idx="3"/>
          </p:nvPr>
        </p:nvSpPr>
        <p:spPr>
          <a:xfrm>
            <a:off x="720000" y="3701750"/>
            <a:ext cx="22935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409" name="Google Shape;409;p41"/>
          <p:cNvSpPr txBox="1">
            <a:spLocks noGrp="1"/>
          </p:cNvSpPr>
          <p:nvPr>
            <p:ph type="subTitle" idx="4"/>
          </p:nvPr>
        </p:nvSpPr>
        <p:spPr>
          <a:xfrm>
            <a:off x="3405175" y="3701750"/>
            <a:ext cx="22935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a:t>
            </a:r>
            <a:endParaRPr/>
          </a:p>
        </p:txBody>
      </p:sp>
      <p:sp>
        <p:nvSpPr>
          <p:cNvPr id="410" name="Google Shape;410;p41"/>
          <p:cNvSpPr txBox="1">
            <a:spLocks noGrp="1"/>
          </p:cNvSpPr>
          <p:nvPr>
            <p:ph type="subTitle" idx="5"/>
          </p:nvPr>
        </p:nvSpPr>
        <p:spPr>
          <a:xfrm>
            <a:off x="720000" y="1925550"/>
            <a:ext cx="2293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411" name="Google Shape;411;p41"/>
          <p:cNvSpPr txBox="1">
            <a:spLocks noGrp="1"/>
          </p:cNvSpPr>
          <p:nvPr>
            <p:ph type="subTitle" idx="6"/>
          </p:nvPr>
        </p:nvSpPr>
        <p:spPr>
          <a:xfrm>
            <a:off x="720000" y="3509227"/>
            <a:ext cx="2293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412" name="Google Shape;412;p41"/>
          <p:cNvSpPr txBox="1">
            <a:spLocks noGrp="1"/>
          </p:cNvSpPr>
          <p:nvPr>
            <p:ph type="subTitle" idx="7"/>
          </p:nvPr>
        </p:nvSpPr>
        <p:spPr>
          <a:xfrm>
            <a:off x="3405171" y="1925550"/>
            <a:ext cx="2293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Earth</a:t>
            </a:r>
            <a:endParaRPr/>
          </a:p>
        </p:txBody>
      </p:sp>
      <p:sp>
        <p:nvSpPr>
          <p:cNvPr id="413" name="Google Shape;413;p41"/>
          <p:cNvSpPr txBox="1">
            <a:spLocks noGrp="1"/>
          </p:cNvSpPr>
          <p:nvPr>
            <p:ph type="subTitle" idx="8"/>
          </p:nvPr>
        </p:nvSpPr>
        <p:spPr>
          <a:xfrm>
            <a:off x="3405171" y="3509227"/>
            <a:ext cx="2293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pic>
        <p:nvPicPr>
          <p:cNvPr id="414" name="Google Shape;414;p41"/>
          <p:cNvPicPr preferRelativeResize="0"/>
          <p:nvPr/>
        </p:nvPicPr>
        <p:blipFill rotWithShape="1">
          <a:blip r:embed="rId3">
            <a:alphaModFix/>
          </a:blip>
          <a:srcRect l="27377" t="35445" r="27377" b="35448"/>
          <a:stretch/>
        </p:blipFill>
        <p:spPr>
          <a:xfrm>
            <a:off x="7029275" y="3701750"/>
            <a:ext cx="1113399" cy="553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2"/>
          <p:cNvSpPr txBox="1">
            <a:spLocks noGrp="1"/>
          </p:cNvSpPr>
          <p:nvPr>
            <p:ph type="subTitle" idx="2"/>
          </p:nvPr>
        </p:nvSpPr>
        <p:spPr>
          <a:xfrm>
            <a:off x="3470201" y="2119269"/>
            <a:ext cx="21996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420" name="Google Shape;420;p42"/>
          <p:cNvSpPr txBox="1">
            <a:spLocks noGrp="1"/>
          </p:cNvSpPr>
          <p:nvPr>
            <p:ph type="subTitle" idx="5"/>
          </p:nvPr>
        </p:nvSpPr>
        <p:spPr>
          <a:xfrm>
            <a:off x="6220702" y="2119269"/>
            <a:ext cx="21996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fourth-largest planet by diameter in the Solar System </a:t>
            </a:r>
            <a:endParaRPr/>
          </a:p>
        </p:txBody>
      </p:sp>
      <p:sp>
        <p:nvSpPr>
          <p:cNvPr id="421" name="Google Shape;421;p4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 to six blocks of text</a:t>
            </a:r>
            <a:endParaRPr/>
          </a:p>
        </p:txBody>
      </p:sp>
      <p:sp>
        <p:nvSpPr>
          <p:cNvPr id="422" name="Google Shape;422;p42"/>
          <p:cNvSpPr txBox="1">
            <a:spLocks noGrp="1"/>
          </p:cNvSpPr>
          <p:nvPr>
            <p:ph type="subTitle" idx="1"/>
          </p:nvPr>
        </p:nvSpPr>
        <p:spPr>
          <a:xfrm>
            <a:off x="719700" y="2119269"/>
            <a:ext cx="21996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423" name="Google Shape;423;p42"/>
          <p:cNvSpPr txBox="1">
            <a:spLocks noGrp="1"/>
          </p:cNvSpPr>
          <p:nvPr>
            <p:ph type="subTitle" idx="3"/>
          </p:nvPr>
        </p:nvSpPr>
        <p:spPr>
          <a:xfrm>
            <a:off x="719700" y="3705074"/>
            <a:ext cx="21996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of them all </a:t>
            </a:r>
            <a:endParaRPr/>
          </a:p>
        </p:txBody>
      </p:sp>
      <p:sp>
        <p:nvSpPr>
          <p:cNvPr id="424" name="Google Shape;424;p42"/>
          <p:cNvSpPr txBox="1">
            <a:spLocks noGrp="1"/>
          </p:cNvSpPr>
          <p:nvPr>
            <p:ph type="subTitle" idx="4"/>
          </p:nvPr>
        </p:nvSpPr>
        <p:spPr>
          <a:xfrm>
            <a:off x="3470201" y="3705074"/>
            <a:ext cx="21996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was named after the Roman god of wealth and agriculture</a:t>
            </a:r>
            <a:endParaRPr/>
          </a:p>
        </p:txBody>
      </p:sp>
      <p:sp>
        <p:nvSpPr>
          <p:cNvPr id="425" name="Google Shape;425;p42"/>
          <p:cNvSpPr txBox="1">
            <a:spLocks noGrp="1"/>
          </p:cNvSpPr>
          <p:nvPr>
            <p:ph type="subTitle" idx="6"/>
          </p:nvPr>
        </p:nvSpPr>
        <p:spPr>
          <a:xfrm>
            <a:off x="6220702" y="3705074"/>
            <a:ext cx="21996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a:t>
            </a:r>
            <a:endParaRPr/>
          </a:p>
        </p:txBody>
      </p:sp>
      <p:sp>
        <p:nvSpPr>
          <p:cNvPr id="426" name="Google Shape;426;p42"/>
          <p:cNvSpPr txBox="1">
            <a:spLocks noGrp="1"/>
          </p:cNvSpPr>
          <p:nvPr>
            <p:ph type="subTitle" idx="7"/>
          </p:nvPr>
        </p:nvSpPr>
        <p:spPr>
          <a:xfrm>
            <a:off x="719701" y="1924400"/>
            <a:ext cx="22029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427" name="Google Shape;427;p42"/>
          <p:cNvSpPr txBox="1">
            <a:spLocks noGrp="1"/>
          </p:cNvSpPr>
          <p:nvPr>
            <p:ph type="subTitle" idx="8"/>
          </p:nvPr>
        </p:nvSpPr>
        <p:spPr>
          <a:xfrm>
            <a:off x="3470205" y="1924400"/>
            <a:ext cx="22029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428" name="Google Shape;428;p42"/>
          <p:cNvSpPr txBox="1">
            <a:spLocks noGrp="1"/>
          </p:cNvSpPr>
          <p:nvPr>
            <p:ph type="subTitle" idx="9"/>
          </p:nvPr>
        </p:nvSpPr>
        <p:spPr>
          <a:xfrm>
            <a:off x="6220709" y="1924400"/>
            <a:ext cx="22029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429" name="Google Shape;429;p42"/>
          <p:cNvSpPr txBox="1">
            <a:spLocks noGrp="1"/>
          </p:cNvSpPr>
          <p:nvPr>
            <p:ph type="subTitle" idx="13"/>
          </p:nvPr>
        </p:nvSpPr>
        <p:spPr>
          <a:xfrm>
            <a:off x="719701" y="3509054"/>
            <a:ext cx="22029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430" name="Google Shape;430;p42"/>
          <p:cNvSpPr txBox="1">
            <a:spLocks noGrp="1"/>
          </p:cNvSpPr>
          <p:nvPr>
            <p:ph type="subTitle" idx="14"/>
          </p:nvPr>
        </p:nvSpPr>
        <p:spPr>
          <a:xfrm>
            <a:off x="3470205" y="3509054"/>
            <a:ext cx="22029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431" name="Google Shape;431;p42"/>
          <p:cNvSpPr txBox="1">
            <a:spLocks noGrp="1"/>
          </p:cNvSpPr>
          <p:nvPr>
            <p:ph type="subTitle" idx="15"/>
          </p:nvPr>
        </p:nvSpPr>
        <p:spPr>
          <a:xfrm>
            <a:off x="6220709" y="3509054"/>
            <a:ext cx="22029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pic>
        <p:nvPicPr>
          <p:cNvPr id="432" name="Google Shape;432;p42"/>
          <p:cNvPicPr preferRelativeResize="0"/>
          <p:nvPr/>
        </p:nvPicPr>
        <p:blipFill rotWithShape="1">
          <a:blip r:embed="rId3">
            <a:alphaModFix/>
          </a:blip>
          <a:srcRect l="32585" t="56491" r="52523" b="21979"/>
          <a:stretch/>
        </p:blipFill>
        <p:spPr>
          <a:xfrm>
            <a:off x="5673100" y="1514932"/>
            <a:ext cx="366451" cy="409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3"/>
          <p:cNvSpPr txBox="1">
            <a:spLocks noGrp="1"/>
          </p:cNvSpPr>
          <p:nvPr>
            <p:ph type="title"/>
          </p:nvPr>
        </p:nvSpPr>
        <p:spPr>
          <a:xfrm>
            <a:off x="1232425" y="1324650"/>
            <a:ext cx="3733500" cy="249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Awesome words</a:t>
            </a:r>
            <a:endParaRPr/>
          </a:p>
        </p:txBody>
      </p:sp>
      <p:pic>
        <p:nvPicPr>
          <p:cNvPr id="438" name="Google Shape;438;p43"/>
          <p:cNvPicPr preferRelativeResize="0"/>
          <p:nvPr/>
        </p:nvPicPr>
        <p:blipFill>
          <a:blip r:embed="rId3">
            <a:alphaModFix/>
          </a:blip>
          <a:stretch>
            <a:fillRect/>
          </a:stretch>
        </p:blipFill>
        <p:spPr>
          <a:xfrm>
            <a:off x="5098825" y="1376175"/>
            <a:ext cx="3093774" cy="2391151"/>
          </a:xfrm>
          <a:prstGeom prst="rect">
            <a:avLst/>
          </a:prstGeom>
          <a:noFill/>
          <a:ln>
            <a:noFill/>
          </a:ln>
        </p:spPr>
      </p:pic>
      <p:sp>
        <p:nvSpPr>
          <p:cNvPr id="439" name="Google Shape;439;p43"/>
          <p:cNvSpPr/>
          <p:nvPr/>
        </p:nvSpPr>
        <p:spPr>
          <a:xfrm>
            <a:off x="5098825" y="3962300"/>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0" name="Google Shape;440;p43"/>
          <p:cNvPicPr preferRelativeResize="0"/>
          <p:nvPr/>
        </p:nvPicPr>
        <p:blipFill rotWithShape="1">
          <a:blip r:embed="rId4">
            <a:alphaModFix/>
          </a:blip>
          <a:srcRect l="27377" t="35445" r="27377" b="35448"/>
          <a:stretch/>
        </p:blipFill>
        <p:spPr>
          <a:xfrm>
            <a:off x="7161800" y="4050400"/>
            <a:ext cx="1113399" cy="553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4"/>
          <p:cNvSpPr txBox="1">
            <a:spLocks noGrp="1"/>
          </p:cNvSpPr>
          <p:nvPr>
            <p:ph type="subTitle" idx="1"/>
          </p:nvPr>
        </p:nvSpPr>
        <p:spPr>
          <a:xfrm>
            <a:off x="713238" y="1101900"/>
            <a:ext cx="7717500" cy="1783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sp>
        <p:nvSpPr>
          <p:cNvPr id="446" name="Google Shape;446;p44"/>
          <p:cNvSpPr txBox="1">
            <a:spLocks noGrp="1"/>
          </p:cNvSpPr>
          <p:nvPr>
            <p:ph type="title"/>
          </p:nvPr>
        </p:nvSpPr>
        <p:spPr>
          <a:xfrm>
            <a:off x="5713361" y="2995875"/>
            <a:ext cx="2717400" cy="53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—Someone Famous</a:t>
            </a:r>
            <a:endParaRPr/>
          </a:p>
        </p:txBody>
      </p:sp>
      <p:pic>
        <p:nvPicPr>
          <p:cNvPr id="447" name="Google Shape;447;p44"/>
          <p:cNvPicPr preferRelativeResize="0"/>
          <p:nvPr/>
        </p:nvPicPr>
        <p:blipFill rotWithShape="1">
          <a:blip r:embed="rId3">
            <a:alphaModFix/>
          </a:blip>
          <a:srcRect l="27377" t="35445" r="27377" b="35448"/>
          <a:stretch/>
        </p:blipFill>
        <p:spPr>
          <a:xfrm>
            <a:off x="4015300" y="3954950"/>
            <a:ext cx="1113399" cy="553600"/>
          </a:xfrm>
          <a:prstGeom prst="rect">
            <a:avLst/>
          </a:prstGeom>
          <a:noFill/>
          <a:ln>
            <a:noFill/>
          </a:ln>
        </p:spPr>
      </p:pic>
      <p:pic>
        <p:nvPicPr>
          <p:cNvPr id="448" name="Google Shape;448;p44"/>
          <p:cNvPicPr preferRelativeResize="0"/>
          <p:nvPr/>
        </p:nvPicPr>
        <p:blipFill rotWithShape="1">
          <a:blip r:embed="rId4">
            <a:alphaModFix/>
          </a:blip>
          <a:srcRect l="22169" t="13840" r="22169" b="13847"/>
          <a:stretch/>
        </p:blipFill>
        <p:spPr>
          <a:xfrm>
            <a:off x="713250" y="3228600"/>
            <a:ext cx="1369750" cy="1375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2"/>
        <p:cNvGrpSpPr/>
        <p:nvPr/>
      </p:nvGrpSpPr>
      <p:grpSpPr>
        <a:xfrm>
          <a:off x="0" y="0"/>
          <a:ext cx="0" cy="0"/>
          <a:chOff x="0" y="0"/>
          <a:chExt cx="0" cy="0"/>
        </a:xfrm>
      </p:grpSpPr>
      <p:pic>
        <p:nvPicPr>
          <p:cNvPr id="453" name="Google Shape;453;p45"/>
          <p:cNvPicPr preferRelativeResize="0">
            <a:picLocks noGrp="1"/>
          </p:cNvPicPr>
          <p:nvPr>
            <p:ph type="pic" idx="2"/>
          </p:nvPr>
        </p:nvPicPr>
        <p:blipFill rotWithShape="1">
          <a:blip r:embed="rId4">
            <a:alphaModFix/>
          </a:blip>
          <a:srcRect t="7741" b="7741"/>
          <a:stretch/>
        </p:blipFill>
        <p:spPr>
          <a:xfrm>
            <a:off x="25" y="0"/>
            <a:ext cx="9144000" cy="5143500"/>
          </a:xfrm>
          <a:prstGeom prst="roundRect">
            <a:avLst>
              <a:gd name="adj" fmla="val 16667"/>
            </a:avLst>
          </a:prstGeom>
        </p:spPr>
      </p:pic>
      <p:sp>
        <p:nvSpPr>
          <p:cNvPr id="454" name="Google Shape;454;p45"/>
          <p:cNvSpPr txBox="1">
            <a:spLocks noGrp="1"/>
          </p:cNvSpPr>
          <p:nvPr>
            <p:ph type="title"/>
          </p:nvPr>
        </p:nvSpPr>
        <p:spPr>
          <a:xfrm>
            <a:off x="1157700" y="3907575"/>
            <a:ext cx="6828600" cy="69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pic>
        <p:nvPicPr>
          <p:cNvPr id="455" name="Google Shape;455;p45"/>
          <p:cNvPicPr preferRelativeResize="0"/>
          <p:nvPr/>
        </p:nvPicPr>
        <p:blipFill rotWithShape="1">
          <a:blip r:embed="rId5">
            <a:alphaModFix/>
          </a:blip>
          <a:srcRect l="32585" t="26269" r="38244" b="21978"/>
          <a:stretch/>
        </p:blipFill>
        <p:spPr>
          <a:xfrm>
            <a:off x="8201650" y="3907587"/>
            <a:ext cx="717850" cy="984275"/>
          </a:xfrm>
          <a:prstGeom prst="rect">
            <a:avLst/>
          </a:prstGeom>
          <a:noFill/>
          <a:ln>
            <a:noFill/>
          </a:ln>
        </p:spPr>
      </p:pic>
      <p:sp>
        <p:nvSpPr>
          <p:cNvPr id="456" name="Google Shape;456;p45"/>
          <p:cNvSpPr/>
          <p:nvPr/>
        </p:nvSpPr>
        <p:spPr>
          <a:xfrm>
            <a:off x="8617275" y="240275"/>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5"/>
          <p:cNvSpPr/>
          <p:nvPr/>
        </p:nvSpPr>
        <p:spPr>
          <a:xfrm>
            <a:off x="237700" y="329832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5"/>
          <p:cNvSpPr/>
          <p:nvPr/>
        </p:nvSpPr>
        <p:spPr>
          <a:xfrm>
            <a:off x="581571" y="244175"/>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9" name="Google Shape;459;p45"/>
          <p:cNvPicPr preferRelativeResize="0"/>
          <p:nvPr/>
        </p:nvPicPr>
        <p:blipFill rotWithShape="1">
          <a:blip r:embed="rId6">
            <a:alphaModFix/>
          </a:blip>
          <a:srcRect l="27377" t="35445" r="27377" b="35448"/>
          <a:stretch/>
        </p:blipFill>
        <p:spPr>
          <a:xfrm>
            <a:off x="5090925" y="-109275"/>
            <a:ext cx="1113399" cy="553600"/>
          </a:xfrm>
          <a:prstGeom prst="rect">
            <a:avLst/>
          </a:prstGeom>
          <a:noFill/>
          <a:ln>
            <a:noFill/>
          </a:ln>
        </p:spPr>
      </p:pic>
      <p:pic>
        <p:nvPicPr>
          <p:cNvPr id="460" name="Google Shape;460;p45"/>
          <p:cNvPicPr preferRelativeResize="0"/>
          <p:nvPr/>
        </p:nvPicPr>
        <p:blipFill rotWithShape="1">
          <a:blip r:embed="rId6">
            <a:alphaModFix/>
          </a:blip>
          <a:srcRect l="27377" t="35445" r="27377" b="35448"/>
          <a:stretch/>
        </p:blipFill>
        <p:spPr>
          <a:xfrm>
            <a:off x="-493875" y="1700225"/>
            <a:ext cx="1113399" cy="553600"/>
          </a:xfrm>
          <a:prstGeom prst="rect">
            <a:avLst/>
          </a:prstGeom>
          <a:noFill/>
          <a:ln>
            <a:noFill/>
          </a:ln>
        </p:spPr>
      </p:pic>
      <p:sp>
        <p:nvSpPr>
          <p:cNvPr id="461" name="Google Shape;461;p45"/>
          <p:cNvSpPr/>
          <p:nvPr/>
        </p:nvSpPr>
        <p:spPr>
          <a:xfrm>
            <a:off x="6822425" y="350125"/>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46"/>
          <p:cNvPicPr preferRelativeResize="0">
            <a:picLocks noGrp="1"/>
          </p:cNvPicPr>
          <p:nvPr>
            <p:ph type="pic" idx="2"/>
          </p:nvPr>
        </p:nvPicPr>
        <p:blipFill rotWithShape="1">
          <a:blip r:embed="rId3">
            <a:alphaModFix/>
          </a:blip>
          <a:srcRect l="3720" r="3729"/>
          <a:stretch/>
        </p:blipFill>
        <p:spPr>
          <a:xfrm>
            <a:off x="4884794" y="958050"/>
            <a:ext cx="2911800" cy="3144600"/>
          </a:xfrm>
          <a:prstGeom prst="roundRect">
            <a:avLst>
              <a:gd name="adj" fmla="val 16667"/>
            </a:avLst>
          </a:prstGeom>
        </p:spPr>
      </p:pic>
      <p:sp>
        <p:nvSpPr>
          <p:cNvPr id="467" name="Google Shape;467;p46"/>
          <p:cNvSpPr txBox="1">
            <a:spLocks noGrp="1"/>
          </p:cNvSpPr>
          <p:nvPr>
            <p:ph type="title"/>
          </p:nvPr>
        </p:nvSpPr>
        <p:spPr>
          <a:xfrm>
            <a:off x="1347406" y="876750"/>
            <a:ext cx="2706600" cy="234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t>the concept</a:t>
            </a:r>
            <a:endParaRPr/>
          </a:p>
        </p:txBody>
      </p:sp>
      <p:sp>
        <p:nvSpPr>
          <p:cNvPr id="468" name="Google Shape;468;p46"/>
          <p:cNvSpPr txBox="1">
            <a:spLocks noGrp="1"/>
          </p:cNvSpPr>
          <p:nvPr>
            <p:ph type="subTitle" idx="1"/>
          </p:nvPr>
        </p:nvSpPr>
        <p:spPr>
          <a:xfrm>
            <a:off x="1347406" y="3150450"/>
            <a:ext cx="2706600" cy="111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Images reveal large amounts of data, so remember: use an image instead of a long text. Your audience will appreciate it</a:t>
            </a:r>
            <a:endParaRPr/>
          </a:p>
        </p:txBody>
      </p:sp>
      <p:pic>
        <p:nvPicPr>
          <p:cNvPr id="469" name="Google Shape;469;p46"/>
          <p:cNvPicPr preferRelativeResize="0"/>
          <p:nvPr/>
        </p:nvPicPr>
        <p:blipFill rotWithShape="1">
          <a:blip r:embed="rId4">
            <a:alphaModFix/>
          </a:blip>
          <a:srcRect l="27377" t="35445" r="27377" b="35448"/>
          <a:stretch/>
        </p:blipFill>
        <p:spPr>
          <a:xfrm>
            <a:off x="7143675" y="1300600"/>
            <a:ext cx="1113399" cy="553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7"/>
          <p:cNvSpPr txBox="1">
            <a:spLocks noGrp="1"/>
          </p:cNvSpPr>
          <p:nvPr>
            <p:ph type="title"/>
          </p:nvPr>
        </p:nvSpPr>
        <p:spPr>
          <a:xfrm>
            <a:off x="3593967" y="2064800"/>
            <a:ext cx="4628100" cy="116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$298,300,000</a:t>
            </a:r>
            <a:endParaRPr/>
          </a:p>
        </p:txBody>
      </p:sp>
      <p:sp>
        <p:nvSpPr>
          <p:cNvPr id="475" name="Google Shape;475;p47"/>
          <p:cNvSpPr txBox="1">
            <a:spLocks noGrp="1"/>
          </p:cNvSpPr>
          <p:nvPr>
            <p:ph type="subTitle" idx="1"/>
          </p:nvPr>
        </p:nvSpPr>
        <p:spPr>
          <a:xfrm>
            <a:off x="3494575" y="3304450"/>
            <a:ext cx="4727700" cy="4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Big numbers catch your audience’s attention</a:t>
            </a:r>
            <a:endParaRPr/>
          </a:p>
        </p:txBody>
      </p:sp>
      <p:pic>
        <p:nvPicPr>
          <p:cNvPr id="476" name="Google Shape;476;p47"/>
          <p:cNvPicPr preferRelativeResize="0"/>
          <p:nvPr/>
        </p:nvPicPr>
        <p:blipFill rotWithShape="1">
          <a:blip r:embed="rId3">
            <a:alphaModFix/>
          </a:blip>
          <a:srcRect l="32585" t="26269" r="38244" b="21978"/>
          <a:stretch/>
        </p:blipFill>
        <p:spPr>
          <a:xfrm flipH="1">
            <a:off x="7552300" y="340387"/>
            <a:ext cx="717850" cy="984275"/>
          </a:xfrm>
          <a:prstGeom prst="rect">
            <a:avLst/>
          </a:prstGeom>
          <a:noFill/>
          <a:ln>
            <a:noFill/>
          </a:ln>
        </p:spPr>
      </p:pic>
      <p:pic>
        <p:nvPicPr>
          <p:cNvPr id="477" name="Google Shape;477;p47"/>
          <p:cNvPicPr preferRelativeResize="0"/>
          <p:nvPr/>
        </p:nvPicPr>
        <p:blipFill rotWithShape="1">
          <a:blip r:embed="rId4">
            <a:alphaModFix/>
          </a:blip>
          <a:srcRect l="27377" t="35445" r="27377" b="35448"/>
          <a:stretch/>
        </p:blipFill>
        <p:spPr>
          <a:xfrm>
            <a:off x="4138975" y="636475"/>
            <a:ext cx="1113399" cy="553600"/>
          </a:xfrm>
          <a:prstGeom prst="rect">
            <a:avLst/>
          </a:prstGeom>
          <a:noFill/>
          <a:ln>
            <a:noFill/>
          </a:ln>
        </p:spPr>
      </p:pic>
      <p:pic>
        <p:nvPicPr>
          <p:cNvPr id="478" name="Google Shape;478;p47"/>
          <p:cNvPicPr preferRelativeResize="0"/>
          <p:nvPr/>
        </p:nvPicPr>
        <p:blipFill rotWithShape="1">
          <a:blip r:embed="rId4">
            <a:alphaModFix/>
          </a:blip>
          <a:srcRect l="27377" t="35445" r="27377" b="35448"/>
          <a:stretch/>
        </p:blipFill>
        <p:spPr>
          <a:xfrm>
            <a:off x="919650" y="4232275"/>
            <a:ext cx="1113399" cy="553600"/>
          </a:xfrm>
          <a:prstGeom prst="rect">
            <a:avLst/>
          </a:prstGeom>
          <a:noFill/>
          <a:ln>
            <a:noFill/>
          </a:ln>
        </p:spPr>
      </p:pic>
      <p:pic>
        <p:nvPicPr>
          <p:cNvPr id="479" name="Google Shape;479;p47"/>
          <p:cNvPicPr preferRelativeResize="0"/>
          <p:nvPr/>
        </p:nvPicPr>
        <p:blipFill rotWithShape="1">
          <a:blip r:embed="rId5">
            <a:alphaModFix/>
          </a:blip>
          <a:srcRect l="21457" t="19437" r="21457" b="19437"/>
          <a:stretch/>
        </p:blipFill>
        <p:spPr>
          <a:xfrm>
            <a:off x="594800" y="1361643"/>
            <a:ext cx="2613225" cy="155303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48"/>
          <p:cNvPicPr preferRelativeResize="0"/>
          <p:nvPr/>
        </p:nvPicPr>
        <p:blipFill rotWithShape="1">
          <a:blip r:embed="rId3">
            <a:alphaModFix/>
          </a:blip>
          <a:srcRect l="27377" t="35445" r="27377" b="35448"/>
          <a:stretch/>
        </p:blipFill>
        <p:spPr>
          <a:xfrm>
            <a:off x="3073275" y="3375825"/>
            <a:ext cx="1113399" cy="553600"/>
          </a:xfrm>
          <a:prstGeom prst="rect">
            <a:avLst/>
          </a:prstGeom>
          <a:noFill/>
          <a:ln>
            <a:noFill/>
          </a:ln>
        </p:spPr>
      </p:pic>
      <p:pic>
        <p:nvPicPr>
          <p:cNvPr id="485" name="Google Shape;485;p48"/>
          <p:cNvPicPr preferRelativeResize="0"/>
          <p:nvPr/>
        </p:nvPicPr>
        <p:blipFill rotWithShape="1">
          <a:blip r:embed="rId3">
            <a:alphaModFix/>
          </a:blip>
          <a:srcRect l="27377" t="35445" r="27377" b="35448"/>
          <a:stretch/>
        </p:blipFill>
        <p:spPr>
          <a:xfrm flipH="1">
            <a:off x="475625" y="939900"/>
            <a:ext cx="1113399" cy="553600"/>
          </a:xfrm>
          <a:prstGeom prst="rect">
            <a:avLst/>
          </a:prstGeom>
          <a:noFill/>
          <a:ln>
            <a:noFill/>
          </a:ln>
        </p:spPr>
      </p:pic>
      <p:sp>
        <p:nvSpPr>
          <p:cNvPr id="486" name="Google Shape;486;p48"/>
          <p:cNvSpPr txBox="1">
            <a:spLocks noGrp="1"/>
          </p:cNvSpPr>
          <p:nvPr>
            <p:ph type="subTitle" idx="1"/>
          </p:nvPr>
        </p:nvSpPr>
        <p:spPr>
          <a:xfrm>
            <a:off x="4585800" y="1387975"/>
            <a:ext cx="3673200" cy="37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Jupiter’s rotation period</a:t>
            </a:r>
            <a:endParaRPr/>
          </a:p>
        </p:txBody>
      </p:sp>
      <p:sp>
        <p:nvSpPr>
          <p:cNvPr id="487" name="Google Shape;487;p48"/>
          <p:cNvSpPr txBox="1">
            <a:spLocks noGrp="1"/>
          </p:cNvSpPr>
          <p:nvPr>
            <p:ph type="title"/>
          </p:nvPr>
        </p:nvSpPr>
        <p:spPr>
          <a:xfrm>
            <a:off x="4676800" y="629975"/>
            <a:ext cx="3582300" cy="7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9h 55m 23s</a:t>
            </a:r>
            <a:endParaRPr/>
          </a:p>
        </p:txBody>
      </p:sp>
      <p:sp>
        <p:nvSpPr>
          <p:cNvPr id="488" name="Google Shape;488;p48"/>
          <p:cNvSpPr txBox="1">
            <a:spLocks noGrp="1"/>
          </p:cNvSpPr>
          <p:nvPr>
            <p:ph type="title" idx="2"/>
          </p:nvPr>
        </p:nvSpPr>
        <p:spPr>
          <a:xfrm>
            <a:off x="4676800" y="2003876"/>
            <a:ext cx="3582300" cy="7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333,000</a:t>
            </a:r>
            <a:endParaRPr/>
          </a:p>
        </p:txBody>
      </p:sp>
      <p:sp>
        <p:nvSpPr>
          <p:cNvPr id="489" name="Google Shape;489;p48"/>
          <p:cNvSpPr txBox="1">
            <a:spLocks noGrp="1"/>
          </p:cNvSpPr>
          <p:nvPr>
            <p:ph type="subTitle" idx="3"/>
          </p:nvPr>
        </p:nvSpPr>
        <p:spPr>
          <a:xfrm>
            <a:off x="4585800" y="2764450"/>
            <a:ext cx="3673200" cy="37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Sun’s mass compared to Earth’s</a:t>
            </a:r>
            <a:endParaRPr/>
          </a:p>
        </p:txBody>
      </p:sp>
      <p:sp>
        <p:nvSpPr>
          <p:cNvPr id="490" name="Google Shape;490;p48"/>
          <p:cNvSpPr txBox="1">
            <a:spLocks noGrp="1"/>
          </p:cNvSpPr>
          <p:nvPr>
            <p:ph type="title" idx="4"/>
          </p:nvPr>
        </p:nvSpPr>
        <p:spPr>
          <a:xfrm>
            <a:off x="4676800" y="3377777"/>
            <a:ext cx="3582300" cy="7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386,000 km</a:t>
            </a:r>
            <a:endParaRPr/>
          </a:p>
        </p:txBody>
      </p:sp>
      <p:sp>
        <p:nvSpPr>
          <p:cNvPr id="491" name="Google Shape;491;p48"/>
          <p:cNvSpPr txBox="1">
            <a:spLocks noGrp="1"/>
          </p:cNvSpPr>
          <p:nvPr>
            <p:ph type="subTitle" idx="5"/>
          </p:nvPr>
        </p:nvSpPr>
        <p:spPr>
          <a:xfrm>
            <a:off x="4585800" y="4140925"/>
            <a:ext cx="3673200" cy="37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Distance between Earth and the Moon</a:t>
            </a:r>
            <a:endParaRPr/>
          </a:p>
        </p:txBody>
      </p:sp>
      <p:pic>
        <p:nvPicPr>
          <p:cNvPr id="492" name="Google Shape;492;p48"/>
          <p:cNvPicPr preferRelativeResize="0"/>
          <p:nvPr/>
        </p:nvPicPr>
        <p:blipFill rotWithShape="1">
          <a:blip r:embed="rId4">
            <a:alphaModFix/>
          </a:blip>
          <a:srcRect l="14362" t="5861" r="14362" b="5869"/>
          <a:stretch/>
        </p:blipFill>
        <p:spPr>
          <a:xfrm>
            <a:off x="1103175" y="1132300"/>
            <a:ext cx="2708499" cy="2592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9"/>
          <p:cNvSpPr/>
          <p:nvPr/>
        </p:nvSpPr>
        <p:spPr>
          <a:xfrm>
            <a:off x="1333929" y="1671425"/>
            <a:ext cx="1382700" cy="1382700"/>
          </a:xfrm>
          <a:prstGeom prst="donut">
            <a:avLst>
              <a:gd name="adj" fmla="val 11930"/>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9"/>
          <p:cNvSpPr/>
          <p:nvPr/>
        </p:nvSpPr>
        <p:spPr>
          <a:xfrm flipH="1">
            <a:off x="1333454" y="1671150"/>
            <a:ext cx="1383300" cy="1383300"/>
          </a:xfrm>
          <a:prstGeom prst="blockArc">
            <a:avLst>
              <a:gd name="adj1" fmla="val 10798115"/>
              <a:gd name="adj2" fmla="val 16255524"/>
              <a:gd name="adj3" fmla="val 1198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9"/>
          <p:cNvSpPr/>
          <p:nvPr/>
        </p:nvSpPr>
        <p:spPr>
          <a:xfrm>
            <a:off x="3880829" y="1671425"/>
            <a:ext cx="1382700" cy="1382700"/>
          </a:xfrm>
          <a:prstGeom prst="donut">
            <a:avLst>
              <a:gd name="adj" fmla="val 11930"/>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9"/>
          <p:cNvSpPr/>
          <p:nvPr/>
        </p:nvSpPr>
        <p:spPr>
          <a:xfrm flipH="1">
            <a:off x="3880354" y="1671150"/>
            <a:ext cx="1383300" cy="1383300"/>
          </a:xfrm>
          <a:prstGeom prst="blockArc">
            <a:avLst>
              <a:gd name="adj1" fmla="val 5387904"/>
              <a:gd name="adj2" fmla="val 16255524"/>
              <a:gd name="adj3" fmla="val 1198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9"/>
          <p:cNvSpPr/>
          <p:nvPr/>
        </p:nvSpPr>
        <p:spPr>
          <a:xfrm>
            <a:off x="6427729" y="1671425"/>
            <a:ext cx="1382700" cy="1382700"/>
          </a:xfrm>
          <a:prstGeom prst="donut">
            <a:avLst>
              <a:gd name="adj" fmla="val 11930"/>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9"/>
          <p:cNvSpPr/>
          <p:nvPr/>
        </p:nvSpPr>
        <p:spPr>
          <a:xfrm flipH="1">
            <a:off x="6427254" y="1671150"/>
            <a:ext cx="1383300" cy="1383300"/>
          </a:xfrm>
          <a:prstGeom prst="blockArc">
            <a:avLst>
              <a:gd name="adj1" fmla="val 21588798"/>
              <a:gd name="adj2" fmla="val 16255524"/>
              <a:gd name="adj3" fmla="val 1198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9"/>
          <p:cNvSpPr txBox="1">
            <a:spLocks noGrp="1"/>
          </p:cNvSpPr>
          <p:nvPr>
            <p:ph type="subTitle" idx="1"/>
          </p:nvPr>
        </p:nvSpPr>
        <p:spPr>
          <a:xfrm>
            <a:off x="938500" y="3606973"/>
            <a:ext cx="2173200" cy="7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504" name="Google Shape;504;p49"/>
          <p:cNvSpPr txBox="1">
            <a:spLocks noGrp="1"/>
          </p:cNvSpPr>
          <p:nvPr>
            <p:ph type="subTitle" idx="2"/>
          </p:nvPr>
        </p:nvSpPr>
        <p:spPr>
          <a:xfrm>
            <a:off x="938500" y="3349500"/>
            <a:ext cx="2173200" cy="4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505" name="Google Shape;505;p49"/>
          <p:cNvSpPr txBox="1">
            <a:spLocks noGrp="1"/>
          </p:cNvSpPr>
          <p:nvPr>
            <p:ph type="subTitle" idx="4"/>
          </p:nvPr>
        </p:nvSpPr>
        <p:spPr>
          <a:xfrm>
            <a:off x="3485400" y="3606973"/>
            <a:ext cx="2173200" cy="7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506" name="Google Shape;506;p49"/>
          <p:cNvSpPr txBox="1">
            <a:spLocks noGrp="1"/>
          </p:cNvSpPr>
          <p:nvPr>
            <p:ph type="subTitle" idx="5"/>
          </p:nvPr>
        </p:nvSpPr>
        <p:spPr>
          <a:xfrm>
            <a:off x="3485400" y="3349500"/>
            <a:ext cx="2173200" cy="4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507" name="Google Shape;507;p49"/>
          <p:cNvSpPr txBox="1">
            <a:spLocks noGrp="1"/>
          </p:cNvSpPr>
          <p:nvPr>
            <p:ph type="subTitle" idx="7"/>
          </p:nvPr>
        </p:nvSpPr>
        <p:spPr>
          <a:xfrm>
            <a:off x="6032300" y="3606973"/>
            <a:ext cx="2173200" cy="7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508" name="Google Shape;508;p49"/>
          <p:cNvSpPr txBox="1">
            <a:spLocks noGrp="1"/>
          </p:cNvSpPr>
          <p:nvPr>
            <p:ph type="subTitle" idx="8"/>
          </p:nvPr>
        </p:nvSpPr>
        <p:spPr>
          <a:xfrm>
            <a:off x="6032300" y="3349500"/>
            <a:ext cx="2173200" cy="4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509" name="Google Shape;509;p49"/>
          <p:cNvSpPr txBox="1">
            <a:spLocks noGrp="1"/>
          </p:cNvSpPr>
          <p:nvPr>
            <p:ph type="title" idx="9"/>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show some percentages</a:t>
            </a:r>
            <a:endParaRPr/>
          </a:p>
        </p:txBody>
      </p:sp>
      <p:sp>
        <p:nvSpPr>
          <p:cNvPr id="510" name="Google Shape;510;p49"/>
          <p:cNvSpPr txBox="1">
            <a:spLocks noGrp="1"/>
          </p:cNvSpPr>
          <p:nvPr>
            <p:ph type="title" idx="3"/>
          </p:nvPr>
        </p:nvSpPr>
        <p:spPr>
          <a:xfrm>
            <a:off x="3873150" y="2032638"/>
            <a:ext cx="13977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50%</a:t>
            </a:r>
            <a:endParaRPr/>
          </a:p>
        </p:txBody>
      </p:sp>
      <p:sp>
        <p:nvSpPr>
          <p:cNvPr id="511" name="Google Shape;511;p49"/>
          <p:cNvSpPr txBox="1">
            <a:spLocks noGrp="1"/>
          </p:cNvSpPr>
          <p:nvPr>
            <p:ph type="title" idx="6"/>
          </p:nvPr>
        </p:nvSpPr>
        <p:spPr>
          <a:xfrm>
            <a:off x="6420050" y="2032638"/>
            <a:ext cx="13977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75%</a:t>
            </a:r>
            <a:endParaRPr/>
          </a:p>
        </p:txBody>
      </p:sp>
      <p:sp>
        <p:nvSpPr>
          <p:cNvPr id="512" name="Google Shape;512;p49"/>
          <p:cNvSpPr txBox="1">
            <a:spLocks noGrp="1"/>
          </p:cNvSpPr>
          <p:nvPr>
            <p:ph type="title"/>
          </p:nvPr>
        </p:nvSpPr>
        <p:spPr>
          <a:xfrm>
            <a:off x="1325650" y="2032638"/>
            <a:ext cx="13989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25%</a:t>
            </a:r>
            <a:endParaRPr/>
          </a:p>
        </p:txBody>
      </p:sp>
      <p:pic>
        <p:nvPicPr>
          <p:cNvPr id="513" name="Google Shape;513;p49"/>
          <p:cNvPicPr preferRelativeResize="0"/>
          <p:nvPr/>
        </p:nvPicPr>
        <p:blipFill rotWithShape="1">
          <a:blip r:embed="rId3">
            <a:alphaModFix/>
          </a:blip>
          <a:srcRect l="27377" t="35445" r="27377" b="35448"/>
          <a:stretch/>
        </p:blipFill>
        <p:spPr>
          <a:xfrm>
            <a:off x="8067600" y="2613575"/>
            <a:ext cx="1113399" cy="553600"/>
          </a:xfrm>
          <a:prstGeom prst="rect">
            <a:avLst/>
          </a:prstGeom>
          <a:noFill/>
          <a:ln>
            <a:noFill/>
          </a:ln>
        </p:spPr>
      </p:pic>
      <p:pic>
        <p:nvPicPr>
          <p:cNvPr id="514" name="Google Shape;514;p49"/>
          <p:cNvPicPr preferRelativeResize="0"/>
          <p:nvPr/>
        </p:nvPicPr>
        <p:blipFill rotWithShape="1">
          <a:blip r:embed="rId3">
            <a:alphaModFix/>
          </a:blip>
          <a:srcRect l="27377" t="35445" r="27377" b="35448"/>
          <a:stretch/>
        </p:blipFill>
        <p:spPr>
          <a:xfrm>
            <a:off x="-117575" y="1370275"/>
            <a:ext cx="1113399" cy="553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0"/>
          <p:cNvSpPr txBox="1">
            <a:spLocks noGrp="1"/>
          </p:cNvSpPr>
          <p:nvPr>
            <p:ph type="title"/>
          </p:nvPr>
        </p:nvSpPr>
        <p:spPr>
          <a:xfrm>
            <a:off x="720000" y="1474425"/>
            <a:ext cx="2595600" cy="12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mockup</a:t>
            </a:r>
            <a:endParaRPr/>
          </a:p>
        </p:txBody>
      </p:sp>
      <p:sp>
        <p:nvSpPr>
          <p:cNvPr id="520" name="Google Shape;520;p50"/>
          <p:cNvSpPr txBox="1">
            <a:spLocks noGrp="1"/>
          </p:cNvSpPr>
          <p:nvPr>
            <p:ph type="subTitle" idx="1"/>
          </p:nvPr>
        </p:nvSpPr>
        <p:spPr>
          <a:xfrm>
            <a:off x="720000" y="2652675"/>
            <a:ext cx="2595600" cy="10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521" name="Google Shape;521;p50"/>
          <p:cNvGrpSpPr/>
          <p:nvPr/>
        </p:nvGrpSpPr>
        <p:grpSpPr>
          <a:xfrm>
            <a:off x="4246318" y="1376445"/>
            <a:ext cx="3969421" cy="3134744"/>
            <a:chOff x="5076775" y="1958876"/>
            <a:chExt cx="3353968" cy="2648707"/>
          </a:xfrm>
        </p:grpSpPr>
        <p:sp>
          <p:nvSpPr>
            <p:cNvPr id="522" name="Google Shape;522;p50"/>
            <p:cNvSpPr/>
            <p:nvPr/>
          </p:nvSpPr>
          <p:spPr>
            <a:xfrm>
              <a:off x="5076775" y="1958876"/>
              <a:ext cx="3353968" cy="2648707"/>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0"/>
            <p:cNvSpPr/>
            <p:nvPr/>
          </p:nvSpPr>
          <p:spPr>
            <a:xfrm>
              <a:off x="5189425" y="2075775"/>
              <a:ext cx="3123300" cy="1836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4" name="Google Shape;524;p50"/>
          <p:cNvPicPr preferRelativeResize="0"/>
          <p:nvPr/>
        </p:nvPicPr>
        <p:blipFill rotWithShape="1">
          <a:blip r:embed="rId3">
            <a:alphaModFix/>
          </a:blip>
          <a:srcRect/>
          <a:stretch/>
        </p:blipFill>
        <p:spPr>
          <a:xfrm>
            <a:off x="4421520" y="1620569"/>
            <a:ext cx="3619639" cy="2036101"/>
          </a:xfrm>
          <a:prstGeom prst="rect">
            <a:avLst/>
          </a:prstGeom>
          <a:noFill/>
          <a:ln>
            <a:noFill/>
          </a:ln>
        </p:spPr>
      </p:pic>
      <p:pic>
        <p:nvPicPr>
          <p:cNvPr id="525" name="Google Shape;525;p50"/>
          <p:cNvPicPr preferRelativeResize="0"/>
          <p:nvPr/>
        </p:nvPicPr>
        <p:blipFill rotWithShape="1">
          <a:blip r:embed="rId4">
            <a:alphaModFix/>
          </a:blip>
          <a:srcRect l="32585" t="56491" r="52523" b="21979"/>
          <a:stretch/>
        </p:blipFill>
        <p:spPr>
          <a:xfrm>
            <a:off x="3493525" y="786057"/>
            <a:ext cx="366451" cy="409475"/>
          </a:xfrm>
          <a:prstGeom prst="rect">
            <a:avLst/>
          </a:prstGeom>
          <a:noFill/>
          <a:ln>
            <a:noFill/>
          </a:ln>
        </p:spPr>
      </p:pic>
      <p:sp>
        <p:nvSpPr>
          <p:cNvPr id="526" name="Google Shape;526;p50"/>
          <p:cNvSpPr/>
          <p:nvPr/>
        </p:nvSpPr>
        <p:spPr>
          <a:xfrm>
            <a:off x="3493525" y="42821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7" name="Google Shape;527;p50"/>
          <p:cNvPicPr preferRelativeResize="0"/>
          <p:nvPr/>
        </p:nvPicPr>
        <p:blipFill rotWithShape="1">
          <a:blip r:embed="rId5">
            <a:alphaModFix/>
          </a:blip>
          <a:srcRect l="27377" t="35445" r="27377" b="35448"/>
          <a:stretch/>
        </p:blipFill>
        <p:spPr>
          <a:xfrm>
            <a:off x="7874075" y="600938"/>
            <a:ext cx="1113399" cy="553600"/>
          </a:xfrm>
          <a:prstGeom prst="rect">
            <a:avLst/>
          </a:prstGeom>
          <a:noFill/>
          <a:ln>
            <a:noFill/>
          </a:ln>
        </p:spPr>
      </p:pic>
      <p:pic>
        <p:nvPicPr>
          <p:cNvPr id="528" name="Google Shape;528;p50"/>
          <p:cNvPicPr preferRelativeResize="0"/>
          <p:nvPr/>
        </p:nvPicPr>
        <p:blipFill rotWithShape="1">
          <a:blip r:embed="rId5">
            <a:alphaModFix/>
          </a:blip>
          <a:srcRect l="27377" t="35445" r="27377" b="35448"/>
          <a:stretch/>
        </p:blipFill>
        <p:spPr>
          <a:xfrm>
            <a:off x="971900" y="641925"/>
            <a:ext cx="1113399" cy="553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3"/>
          <p:cNvSpPr txBox="1">
            <a:spLocks noGrp="1"/>
          </p:cNvSpPr>
          <p:nvPr>
            <p:ph type="title"/>
          </p:nvPr>
        </p:nvSpPr>
        <p:spPr>
          <a:xfrm>
            <a:off x="720000" y="2709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i="1" u="sng" dirty="0">
                <a:effectLst>
                  <a:outerShdw blurRad="38100" dist="38100" dir="2700000" algn="tl">
                    <a:srgbClr val="000000">
                      <a:alpha val="43137"/>
                    </a:srgbClr>
                  </a:outerShdw>
                </a:effectLst>
                <a:latin typeface="Arial Rounded MT Bold" panose="020F0704030504030204" pitchFamily="34" charset="0"/>
              </a:rPr>
              <a:t>Project Profile</a:t>
            </a:r>
            <a:endParaRPr b="1" i="1" u="sng" dirty="0">
              <a:effectLst>
                <a:outerShdw blurRad="38100" dist="38100" dir="2700000" algn="tl">
                  <a:srgbClr val="000000">
                    <a:alpha val="43137"/>
                  </a:srgbClr>
                </a:outerShdw>
              </a:effectLst>
              <a:latin typeface="Arial Rounded MT Bold" panose="020F0704030504030204" pitchFamily="34" charset="0"/>
            </a:endParaRPr>
          </a:p>
        </p:txBody>
      </p:sp>
      <p:sp>
        <p:nvSpPr>
          <p:cNvPr id="311" name="Google Shape;311;p33"/>
          <p:cNvSpPr txBox="1"/>
          <p:nvPr/>
        </p:nvSpPr>
        <p:spPr>
          <a:xfrm>
            <a:off x="720000" y="1292325"/>
            <a:ext cx="7704000" cy="3699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endParaRPr sz="1200" dirty="0">
              <a:solidFill>
                <a:schemeClr val="dk1"/>
              </a:solidFill>
              <a:latin typeface="Roboto"/>
              <a:ea typeface="Roboto"/>
              <a:cs typeface="Roboto"/>
              <a:sym typeface="Roboto"/>
            </a:endParaRPr>
          </a:p>
        </p:txBody>
      </p:sp>
      <p:graphicFrame>
        <p:nvGraphicFramePr>
          <p:cNvPr id="4" name="Table 3">
            <a:extLst>
              <a:ext uri="{FF2B5EF4-FFF2-40B4-BE49-F238E27FC236}">
                <a16:creationId xmlns:a16="http://schemas.microsoft.com/office/drawing/2014/main" id="{BDC83BCF-E165-AC90-C990-E0F3CBE36EEC}"/>
              </a:ext>
            </a:extLst>
          </p:cNvPr>
          <p:cNvGraphicFramePr>
            <a:graphicFrameLocks noGrp="1"/>
          </p:cNvGraphicFramePr>
          <p:nvPr>
            <p:extLst>
              <p:ext uri="{D42A27DB-BD31-4B8C-83A1-F6EECF244321}">
                <p14:modId xmlns:p14="http://schemas.microsoft.com/office/powerpoint/2010/main" val="3009760480"/>
              </p:ext>
            </p:extLst>
          </p:nvPr>
        </p:nvGraphicFramePr>
        <p:xfrm>
          <a:off x="1577182" y="1292325"/>
          <a:ext cx="6288087" cy="3343547"/>
        </p:xfrm>
        <a:graphic>
          <a:graphicData uri="http://schemas.openxmlformats.org/drawingml/2006/table">
            <a:tbl>
              <a:tblPr firstRow="1" bandRow="1">
                <a:tableStyleId>{C083E6E3-FA7D-4D7B-A595-EF9225AFEA82}</a:tableStyleId>
              </a:tblPr>
              <a:tblGrid>
                <a:gridCol w="1957735">
                  <a:extLst>
                    <a:ext uri="{9D8B030D-6E8A-4147-A177-3AD203B41FA5}">
                      <a16:colId xmlns:a16="http://schemas.microsoft.com/office/drawing/2014/main" val="3591282911"/>
                    </a:ext>
                  </a:extLst>
                </a:gridCol>
                <a:gridCol w="4330352">
                  <a:extLst>
                    <a:ext uri="{9D8B030D-6E8A-4147-A177-3AD203B41FA5}">
                      <a16:colId xmlns:a16="http://schemas.microsoft.com/office/drawing/2014/main" val="3689936219"/>
                    </a:ext>
                  </a:extLst>
                </a:gridCol>
              </a:tblGrid>
              <a:tr h="1702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Project Title </a:t>
                      </a:r>
                      <a:endParaRPr lang="en-IN" sz="1200" dirty="0">
                        <a:solidFill>
                          <a:schemeClr val="tx1"/>
                        </a:solidFill>
                      </a:endParaRPr>
                    </a:p>
                  </a:txBody>
                  <a:tcPr/>
                </a:tc>
                <a:tc>
                  <a:txBody>
                    <a:bodyPr/>
                    <a:lstStyle/>
                    <a:p>
                      <a:r>
                        <a:rPr lang="en-US" sz="1200" b="0" dirty="0">
                          <a:solidFill>
                            <a:schemeClr val="tx1"/>
                          </a:solidFill>
                          <a:latin typeface="Book Antiqua" panose="02040602050305030304" pitchFamily="18" charset="0"/>
                          <a:ea typeface="MS Gothic" panose="020B0609070205080204" pitchFamily="49" charset="-128"/>
                        </a:rPr>
                        <a:t>“Blog Application</a:t>
                      </a:r>
                      <a:r>
                        <a:rPr lang="en-US" sz="1200" b="1" dirty="0">
                          <a:solidFill>
                            <a:schemeClr val="tx1"/>
                          </a:solidFill>
                          <a:latin typeface="Book Antiqua" panose="02040602050305030304" pitchFamily="18" charset="0"/>
                          <a:ea typeface="MS Gothic" panose="020B0609070205080204" pitchFamily="49" charset="-128"/>
                        </a:rPr>
                        <a:t>”</a:t>
                      </a:r>
                      <a:endParaRPr lang="en-IN" sz="1200" b="1" dirty="0">
                        <a:solidFill>
                          <a:schemeClr val="tx1"/>
                        </a:solidFill>
                        <a:latin typeface="Book Antiqua" panose="02040602050305030304" pitchFamily="18" charset="0"/>
                        <a:ea typeface="MS Gothic" panose="020B0609070205080204" pitchFamily="49" charset="-128"/>
                      </a:endParaRPr>
                    </a:p>
                  </a:txBody>
                  <a:tcPr/>
                </a:tc>
                <a:extLst>
                  <a:ext uri="{0D108BD9-81ED-4DB2-BD59-A6C34878D82A}">
                    <a16:rowId xmlns:a16="http://schemas.microsoft.com/office/drawing/2014/main" val="3479987344"/>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Type Of Application</a:t>
                      </a:r>
                      <a:endParaRPr lang="en-IN" sz="12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Book Antiqua" panose="02040602050305030304" pitchFamily="18" charset="0"/>
                        </a:rPr>
                        <a:t>Web Application</a:t>
                      </a:r>
                      <a:endParaRPr lang="en-IN" sz="1200" b="0" dirty="0">
                        <a:solidFill>
                          <a:schemeClr val="tx1"/>
                        </a:solidFill>
                      </a:endParaRPr>
                    </a:p>
                  </a:txBody>
                  <a:tcPr/>
                </a:tc>
                <a:extLst>
                  <a:ext uri="{0D108BD9-81ED-4DB2-BD59-A6C34878D82A}">
                    <a16:rowId xmlns:a16="http://schemas.microsoft.com/office/drawing/2014/main" val="1798993271"/>
                  </a:ext>
                </a:extLst>
              </a:tr>
              <a:tr h="3260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Project Objective</a:t>
                      </a:r>
                      <a:endParaRPr lang="en-IN" sz="1200" dirty="0">
                        <a:solidFill>
                          <a:schemeClr val="tx1"/>
                        </a:solidFill>
                      </a:endParaRPr>
                    </a:p>
                  </a:txBody>
                  <a:tcPr/>
                </a:tc>
                <a:tc>
                  <a:txBody>
                    <a:bodyPr/>
                    <a:lstStyle/>
                    <a:p>
                      <a:endParaRPr lang="en-IN" sz="1200" dirty="0">
                        <a:solidFill>
                          <a:schemeClr val="tx1"/>
                        </a:solidFill>
                        <a:latin typeface="Book Antiqua" panose="02040602050305030304" pitchFamily="18" charset="0"/>
                      </a:endParaRPr>
                    </a:p>
                  </a:txBody>
                  <a:tcPr/>
                </a:tc>
                <a:extLst>
                  <a:ext uri="{0D108BD9-81ED-4DB2-BD59-A6C34878D82A}">
                    <a16:rowId xmlns:a16="http://schemas.microsoft.com/office/drawing/2014/main" val="2821818012"/>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Operating system</a:t>
                      </a:r>
                      <a:endParaRPr lang="en-IN" sz="12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Book Antiqua" panose="02040602050305030304" pitchFamily="18" charset="0"/>
                        </a:rPr>
                        <a:t>Windows 11</a:t>
                      </a:r>
                      <a:endParaRPr lang="en-IN" sz="1200" b="0" dirty="0">
                        <a:solidFill>
                          <a:schemeClr val="tx1"/>
                        </a:solidFill>
                      </a:endParaRPr>
                    </a:p>
                  </a:txBody>
                  <a:tcPr/>
                </a:tc>
                <a:extLst>
                  <a:ext uri="{0D108BD9-81ED-4DB2-BD59-A6C34878D82A}">
                    <a16:rowId xmlns:a16="http://schemas.microsoft.com/office/drawing/2014/main" val="2343631184"/>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Technology</a:t>
                      </a:r>
                      <a:endParaRPr lang="en-IN" sz="1200" dirty="0">
                        <a:solidFill>
                          <a:schemeClr val="tx1"/>
                        </a:solidFill>
                      </a:endParaRPr>
                    </a:p>
                  </a:txBody>
                  <a:tcPr/>
                </a:tc>
                <a:tc>
                  <a:txBody>
                    <a:bodyPr/>
                    <a:lstStyle/>
                    <a:p>
                      <a:r>
                        <a:rPr lang="en-IN" sz="1200" dirty="0">
                          <a:solidFill>
                            <a:schemeClr val="tx1"/>
                          </a:solidFill>
                          <a:latin typeface="Book Antiqua" panose="02040602050305030304" pitchFamily="18" charset="0"/>
                        </a:rPr>
                        <a:t>MERN Stack</a:t>
                      </a:r>
                    </a:p>
                  </a:txBody>
                  <a:tcPr/>
                </a:tc>
                <a:extLst>
                  <a:ext uri="{0D108BD9-81ED-4DB2-BD59-A6C34878D82A}">
                    <a16:rowId xmlns:a16="http://schemas.microsoft.com/office/drawing/2014/main" val="2996865627"/>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Tools</a:t>
                      </a:r>
                      <a:endParaRPr lang="en-IN" sz="12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Book Antiqua" panose="02040602050305030304" pitchFamily="18" charset="0"/>
                        </a:rPr>
                        <a:t>VS Code, Thunder Client</a:t>
                      </a:r>
                      <a:endParaRPr lang="en-IN" sz="1200" b="0" dirty="0">
                        <a:solidFill>
                          <a:schemeClr val="tx1"/>
                        </a:solidFill>
                      </a:endParaRPr>
                    </a:p>
                  </a:txBody>
                  <a:tcPr/>
                </a:tc>
                <a:extLst>
                  <a:ext uri="{0D108BD9-81ED-4DB2-BD59-A6C34878D82A}">
                    <a16:rowId xmlns:a16="http://schemas.microsoft.com/office/drawing/2014/main" val="747587346"/>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Front-end</a:t>
                      </a:r>
                      <a:endParaRPr lang="en-IN" sz="12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Book Antiqua" panose="02040602050305030304" pitchFamily="18" charset="0"/>
                        </a:rPr>
                        <a:t>Html, Css, JavaScript, react- flowbyte ,  Reactjs</a:t>
                      </a:r>
                      <a:endParaRPr lang="en-IN" sz="1200" b="0" dirty="0">
                        <a:solidFill>
                          <a:schemeClr val="tx1"/>
                        </a:solidFill>
                      </a:endParaRPr>
                    </a:p>
                  </a:txBody>
                  <a:tcPr/>
                </a:tc>
                <a:extLst>
                  <a:ext uri="{0D108BD9-81ED-4DB2-BD59-A6C34878D82A}">
                    <a16:rowId xmlns:a16="http://schemas.microsoft.com/office/drawing/2014/main" val="3690250518"/>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Back-end</a:t>
                      </a:r>
                      <a:endParaRPr lang="en-IN" sz="1200" dirty="0">
                        <a:solidFill>
                          <a:schemeClr val="tx1"/>
                        </a:solidFill>
                      </a:endParaRPr>
                    </a:p>
                  </a:txBody>
                  <a:tcPr/>
                </a:tc>
                <a:tc>
                  <a:txBody>
                    <a:bodyPr/>
                    <a:lstStyle/>
                    <a:p>
                      <a:r>
                        <a:rPr lang="en-IN" sz="1200" dirty="0">
                          <a:solidFill>
                            <a:schemeClr val="tx1"/>
                          </a:solidFill>
                          <a:latin typeface="Book Antiqua" panose="02040602050305030304" pitchFamily="18" charset="0"/>
                        </a:rPr>
                        <a:t>Nodejs ,  Expressjs, MongoDB</a:t>
                      </a:r>
                    </a:p>
                  </a:txBody>
                  <a:tcPr/>
                </a:tc>
                <a:extLst>
                  <a:ext uri="{0D108BD9-81ED-4DB2-BD59-A6C34878D82A}">
                    <a16:rowId xmlns:a16="http://schemas.microsoft.com/office/drawing/2014/main" val="4257884878"/>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Developed For</a:t>
                      </a:r>
                      <a:endParaRPr lang="en-IN" sz="1200" dirty="0">
                        <a:solidFill>
                          <a:schemeClr val="tx1"/>
                        </a:solidFill>
                      </a:endParaRPr>
                    </a:p>
                  </a:txBody>
                  <a:tcPr/>
                </a:tc>
                <a:tc>
                  <a:txBody>
                    <a:bodyPr/>
                    <a:lstStyle/>
                    <a:p>
                      <a:r>
                        <a:rPr lang="en-US" sz="1200" dirty="0">
                          <a:solidFill>
                            <a:schemeClr val="tx1"/>
                          </a:solidFill>
                          <a:latin typeface="Book Antiqua" panose="02040602050305030304" pitchFamily="18" charset="0"/>
                        </a:rPr>
                        <a:t>Writing Blog Domain</a:t>
                      </a:r>
                      <a:endParaRPr lang="en-IN" sz="1200" dirty="0">
                        <a:solidFill>
                          <a:schemeClr val="tx1"/>
                        </a:solidFill>
                        <a:latin typeface="Book Antiqua" panose="02040602050305030304" pitchFamily="18" charset="0"/>
                      </a:endParaRPr>
                    </a:p>
                  </a:txBody>
                  <a:tcPr/>
                </a:tc>
                <a:extLst>
                  <a:ext uri="{0D108BD9-81ED-4DB2-BD59-A6C34878D82A}">
                    <a16:rowId xmlns:a16="http://schemas.microsoft.com/office/drawing/2014/main" val="1918417802"/>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Developed At</a:t>
                      </a:r>
                      <a:endParaRPr lang="en-IN" sz="12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dirty="0">
                          <a:solidFill>
                            <a:schemeClr val="tx1"/>
                          </a:solidFill>
                        </a:rPr>
                        <a:t>Exposys Data Labs PVT. LTD</a:t>
                      </a:r>
                    </a:p>
                  </a:txBody>
                  <a:tcPr/>
                </a:tc>
                <a:extLst>
                  <a:ext uri="{0D108BD9-81ED-4DB2-BD59-A6C34878D82A}">
                    <a16:rowId xmlns:a16="http://schemas.microsoft.com/office/drawing/2014/main" val="1447703946"/>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Developed By</a:t>
                      </a:r>
                      <a:endParaRPr lang="en-IN" sz="1200" dirty="0">
                        <a:solidFill>
                          <a:schemeClr val="tx1"/>
                        </a:solidFill>
                      </a:endParaRPr>
                    </a:p>
                  </a:txBody>
                  <a:tcPr/>
                </a:tc>
                <a:tc>
                  <a:txBody>
                    <a:bodyPr/>
                    <a:lstStyle/>
                    <a:p>
                      <a:r>
                        <a:rPr lang="en-IN" sz="1200" dirty="0">
                          <a:solidFill>
                            <a:schemeClr val="tx1"/>
                          </a:solidFill>
                          <a:latin typeface="Book Antiqua" panose="02040602050305030304" pitchFamily="18" charset="0"/>
                        </a:rPr>
                        <a:t>Murtaza Kheriwala</a:t>
                      </a:r>
                    </a:p>
                  </a:txBody>
                  <a:tcPr/>
                </a:tc>
                <a:extLst>
                  <a:ext uri="{0D108BD9-81ED-4DB2-BD59-A6C34878D82A}">
                    <a16:rowId xmlns:a16="http://schemas.microsoft.com/office/drawing/2014/main" val="603819204"/>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Project Guide</a:t>
                      </a:r>
                      <a:endParaRPr lang="en-IN" sz="1200" dirty="0">
                        <a:solidFill>
                          <a:schemeClr val="tx1"/>
                        </a:solidFill>
                      </a:endParaRPr>
                    </a:p>
                  </a:txBody>
                  <a:tcPr/>
                </a:tc>
                <a:tc>
                  <a:txBody>
                    <a:bodyPr/>
                    <a:lstStyle/>
                    <a:p>
                      <a:r>
                        <a:rPr lang="en-US" sz="1200" dirty="0">
                          <a:solidFill>
                            <a:schemeClr val="tx1"/>
                          </a:solidFill>
                          <a:latin typeface="Book Antiqua" panose="02040602050305030304" pitchFamily="18" charset="0"/>
                        </a:rPr>
                        <a:t>MR. Vishnu (Mentor)</a:t>
                      </a:r>
                      <a:endParaRPr lang="en-IN" sz="1200" dirty="0">
                        <a:solidFill>
                          <a:schemeClr val="tx1"/>
                        </a:solidFill>
                        <a:latin typeface="Book Antiqua" panose="02040602050305030304" pitchFamily="18" charset="0"/>
                      </a:endParaRPr>
                    </a:p>
                  </a:txBody>
                  <a:tcPr/>
                </a:tc>
                <a:extLst>
                  <a:ext uri="{0D108BD9-81ED-4DB2-BD59-A6C34878D82A}">
                    <a16:rowId xmlns:a16="http://schemas.microsoft.com/office/drawing/2014/main" val="1730112333"/>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1"/>
          <p:cNvSpPr txBox="1">
            <a:spLocks noGrp="1"/>
          </p:cNvSpPr>
          <p:nvPr>
            <p:ph type="title"/>
          </p:nvPr>
        </p:nvSpPr>
        <p:spPr>
          <a:xfrm>
            <a:off x="5840201" y="1474425"/>
            <a:ext cx="2595600" cy="1254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Tablet mockup</a:t>
            </a:r>
            <a:endParaRPr/>
          </a:p>
        </p:txBody>
      </p:sp>
      <p:sp>
        <p:nvSpPr>
          <p:cNvPr id="534" name="Google Shape;534;p51"/>
          <p:cNvSpPr txBox="1">
            <a:spLocks noGrp="1"/>
          </p:cNvSpPr>
          <p:nvPr>
            <p:ph type="subTitle" idx="1"/>
          </p:nvPr>
        </p:nvSpPr>
        <p:spPr>
          <a:xfrm>
            <a:off x="5840201" y="2652675"/>
            <a:ext cx="2595600" cy="1016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sp>
        <p:nvSpPr>
          <p:cNvPr id="535" name="Google Shape;535;p51"/>
          <p:cNvSpPr/>
          <p:nvPr/>
        </p:nvSpPr>
        <p:spPr>
          <a:xfrm>
            <a:off x="1326875" y="640448"/>
            <a:ext cx="2847016" cy="3862591"/>
          </a:xfrm>
          <a:custGeom>
            <a:avLst/>
            <a:gdLst/>
            <a:ahLst/>
            <a:cxnLst/>
            <a:rect l="l" t="t" r="r" b="b"/>
            <a:pathLst>
              <a:path w="70249" h="95461" extrusionOk="0">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6" name="Google Shape;536;p51"/>
          <p:cNvPicPr preferRelativeResize="0"/>
          <p:nvPr/>
        </p:nvPicPr>
        <p:blipFill rotWithShape="1">
          <a:blip r:embed="rId3">
            <a:alphaModFix/>
          </a:blip>
          <a:srcRect l="2300" r="55487"/>
          <a:stretch/>
        </p:blipFill>
        <p:spPr>
          <a:xfrm>
            <a:off x="1540416" y="970710"/>
            <a:ext cx="2420436" cy="3225398"/>
          </a:xfrm>
          <a:prstGeom prst="rect">
            <a:avLst/>
          </a:prstGeom>
          <a:noFill/>
          <a:ln>
            <a:noFill/>
          </a:ln>
        </p:spPr>
      </p:pic>
      <p:pic>
        <p:nvPicPr>
          <p:cNvPr id="537" name="Google Shape;537;p51"/>
          <p:cNvPicPr preferRelativeResize="0"/>
          <p:nvPr/>
        </p:nvPicPr>
        <p:blipFill rotWithShape="1">
          <a:blip r:embed="rId4">
            <a:alphaModFix/>
          </a:blip>
          <a:srcRect l="32585" t="56491" r="52523" b="21979"/>
          <a:stretch/>
        </p:blipFill>
        <p:spPr>
          <a:xfrm>
            <a:off x="8615875" y="4503057"/>
            <a:ext cx="366451" cy="409475"/>
          </a:xfrm>
          <a:prstGeom prst="rect">
            <a:avLst/>
          </a:prstGeom>
          <a:noFill/>
          <a:ln>
            <a:noFill/>
          </a:ln>
        </p:spPr>
      </p:pic>
      <p:pic>
        <p:nvPicPr>
          <p:cNvPr id="538" name="Google Shape;538;p51"/>
          <p:cNvPicPr preferRelativeResize="0"/>
          <p:nvPr/>
        </p:nvPicPr>
        <p:blipFill rotWithShape="1">
          <a:blip r:embed="rId5">
            <a:alphaModFix/>
          </a:blip>
          <a:srcRect l="52551" t="54471" r="26951" b="19842"/>
          <a:stretch/>
        </p:blipFill>
        <p:spPr>
          <a:xfrm>
            <a:off x="4606678" y="3793612"/>
            <a:ext cx="504401" cy="488525"/>
          </a:xfrm>
          <a:prstGeom prst="rect">
            <a:avLst/>
          </a:prstGeom>
          <a:noFill/>
          <a:ln>
            <a:noFill/>
          </a:ln>
        </p:spPr>
      </p:pic>
      <p:sp>
        <p:nvSpPr>
          <p:cNvPr id="539" name="Google Shape;539;p51"/>
          <p:cNvSpPr/>
          <p:nvPr/>
        </p:nvSpPr>
        <p:spPr>
          <a:xfrm>
            <a:off x="8752000" y="386717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0" name="Google Shape;540;p51"/>
          <p:cNvPicPr preferRelativeResize="0"/>
          <p:nvPr/>
        </p:nvPicPr>
        <p:blipFill rotWithShape="1">
          <a:blip r:embed="rId6">
            <a:alphaModFix/>
          </a:blip>
          <a:srcRect l="27377" t="35445" r="27377" b="35448"/>
          <a:stretch/>
        </p:blipFill>
        <p:spPr>
          <a:xfrm>
            <a:off x="-185175" y="1747588"/>
            <a:ext cx="1113399" cy="553600"/>
          </a:xfrm>
          <a:prstGeom prst="rect">
            <a:avLst/>
          </a:prstGeom>
          <a:noFill/>
          <a:ln>
            <a:noFill/>
          </a:ln>
        </p:spPr>
      </p:pic>
      <p:pic>
        <p:nvPicPr>
          <p:cNvPr id="541" name="Google Shape;541;p51"/>
          <p:cNvPicPr preferRelativeResize="0"/>
          <p:nvPr/>
        </p:nvPicPr>
        <p:blipFill rotWithShape="1">
          <a:blip r:embed="rId6">
            <a:alphaModFix/>
          </a:blip>
          <a:srcRect l="27377" t="35445" r="27377" b="35448"/>
          <a:stretch/>
        </p:blipFill>
        <p:spPr>
          <a:xfrm>
            <a:off x="4726800" y="1253475"/>
            <a:ext cx="1113399" cy="553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2"/>
          <p:cNvSpPr txBox="1">
            <a:spLocks noGrp="1"/>
          </p:cNvSpPr>
          <p:nvPr>
            <p:ph type="title"/>
          </p:nvPr>
        </p:nvSpPr>
        <p:spPr>
          <a:xfrm>
            <a:off x="720000" y="1474425"/>
            <a:ext cx="2595600" cy="12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547" name="Google Shape;547;p52"/>
          <p:cNvSpPr txBox="1">
            <a:spLocks noGrp="1"/>
          </p:cNvSpPr>
          <p:nvPr>
            <p:ph type="subTitle" idx="1"/>
          </p:nvPr>
        </p:nvSpPr>
        <p:spPr>
          <a:xfrm>
            <a:off x="720000" y="2652675"/>
            <a:ext cx="2595600" cy="10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548" name="Google Shape;548;p52"/>
          <p:cNvSpPr/>
          <p:nvPr/>
        </p:nvSpPr>
        <p:spPr>
          <a:xfrm>
            <a:off x="5377850" y="717925"/>
            <a:ext cx="1874910" cy="3707658"/>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9" name="Google Shape;549;p52"/>
          <p:cNvPicPr preferRelativeResize="0"/>
          <p:nvPr/>
        </p:nvPicPr>
        <p:blipFill rotWithShape="1">
          <a:blip r:embed="rId3">
            <a:alphaModFix/>
          </a:blip>
          <a:srcRect l="59155" r="8492"/>
          <a:stretch/>
        </p:blipFill>
        <p:spPr>
          <a:xfrm>
            <a:off x="5438858" y="1011738"/>
            <a:ext cx="1750063" cy="3042788"/>
          </a:xfrm>
          <a:prstGeom prst="rect">
            <a:avLst/>
          </a:prstGeom>
          <a:noFill/>
          <a:ln>
            <a:noFill/>
          </a:ln>
        </p:spPr>
      </p:pic>
      <p:pic>
        <p:nvPicPr>
          <p:cNvPr id="550" name="Google Shape;550;p52"/>
          <p:cNvPicPr preferRelativeResize="0"/>
          <p:nvPr/>
        </p:nvPicPr>
        <p:blipFill rotWithShape="1">
          <a:blip r:embed="rId4">
            <a:alphaModFix/>
          </a:blip>
          <a:srcRect l="27377" t="35445" r="27377" b="35448"/>
          <a:stretch/>
        </p:blipFill>
        <p:spPr>
          <a:xfrm>
            <a:off x="7874075" y="1267088"/>
            <a:ext cx="1113399" cy="553600"/>
          </a:xfrm>
          <a:prstGeom prst="rect">
            <a:avLst/>
          </a:prstGeom>
          <a:noFill/>
          <a:ln>
            <a:noFill/>
          </a:ln>
        </p:spPr>
      </p:pic>
      <p:pic>
        <p:nvPicPr>
          <p:cNvPr id="551" name="Google Shape;551;p52"/>
          <p:cNvPicPr preferRelativeResize="0"/>
          <p:nvPr/>
        </p:nvPicPr>
        <p:blipFill rotWithShape="1">
          <a:blip r:embed="rId4">
            <a:alphaModFix/>
          </a:blip>
          <a:srcRect l="27377" t="35445" r="27377" b="35448"/>
          <a:stretch/>
        </p:blipFill>
        <p:spPr>
          <a:xfrm>
            <a:off x="3231425" y="1011750"/>
            <a:ext cx="1113399" cy="553600"/>
          </a:xfrm>
          <a:prstGeom prst="rect">
            <a:avLst/>
          </a:prstGeom>
          <a:noFill/>
          <a:ln>
            <a:noFill/>
          </a:ln>
        </p:spPr>
      </p:pic>
      <p:sp>
        <p:nvSpPr>
          <p:cNvPr id="552" name="Google Shape;552;p52"/>
          <p:cNvSpPr/>
          <p:nvPr/>
        </p:nvSpPr>
        <p:spPr>
          <a:xfrm>
            <a:off x="4464300" y="3304350"/>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3"/>
          <p:cNvSpPr txBox="1"/>
          <p:nvPr/>
        </p:nvSpPr>
        <p:spPr>
          <a:xfrm flipH="1">
            <a:off x="6398597" y="1501475"/>
            <a:ext cx="19863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Venus</a:t>
            </a:r>
            <a:endParaRPr sz="2000">
              <a:solidFill>
                <a:schemeClr val="dk1"/>
              </a:solidFill>
              <a:latin typeface="Anton"/>
              <a:ea typeface="Anton"/>
              <a:cs typeface="Anton"/>
              <a:sym typeface="Anton"/>
            </a:endParaRPr>
          </a:p>
        </p:txBody>
      </p:sp>
      <p:sp>
        <p:nvSpPr>
          <p:cNvPr id="558" name="Google Shape;558;p53"/>
          <p:cNvSpPr txBox="1"/>
          <p:nvPr/>
        </p:nvSpPr>
        <p:spPr>
          <a:xfrm flipH="1">
            <a:off x="6398611" y="3119160"/>
            <a:ext cx="19863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Mercury</a:t>
            </a:r>
            <a:endParaRPr sz="2000">
              <a:solidFill>
                <a:schemeClr val="dk1"/>
              </a:solidFill>
              <a:latin typeface="Anton"/>
              <a:ea typeface="Anton"/>
              <a:cs typeface="Anton"/>
              <a:sym typeface="Anton"/>
            </a:endParaRPr>
          </a:p>
        </p:txBody>
      </p:sp>
      <p:sp>
        <p:nvSpPr>
          <p:cNvPr id="559" name="Google Shape;559;p5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a:t>
            </a:r>
            <a:r>
              <a:rPr lang="en">
                <a:solidFill>
                  <a:srgbClr val="F4C5B1"/>
                </a:solidFill>
              </a:rPr>
              <a:t> </a:t>
            </a:r>
            <a:r>
              <a:rPr lang="en"/>
              <a:t>map</a:t>
            </a:r>
            <a:endParaRPr/>
          </a:p>
        </p:txBody>
      </p:sp>
      <p:sp>
        <p:nvSpPr>
          <p:cNvPr id="560" name="Google Shape;560;p53"/>
          <p:cNvSpPr txBox="1"/>
          <p:nvPr/>
        </p:nvSpPr>
        <p:spPr>
          <a:xfrm flipH="1">
            <a:off x="6398600" y="1707864"/>
            <a:ext cx="19863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Venus is the second planet from the Sun</a:t>
            </a:r>
            <a:endParaRPr>
              <a:solidFill>
                <a:schemeClr val="dk1"/>
              </a:solidFill>
              <a:latin typeface="Roboto"/>
              <a:ea typeface="Roboto"/>
              <a:cs typeface="Roboto"/>
              <a:sym typeface="Roboto"/>
            </a:endParaRPr>
          </a:p>
        </p:txBody>
      </p:sp>
      <p:sp>
        <p:nvSpPr>
          <p:cNvPr id="561" name="Google Shape;561;p53"/>
          <p:cNvSpPr txBox="1"/>
          <p:nvPr/>
        </p:nvSpPr>
        <p:spPr>
          <a:xfrm flipH="1">
            <a:off x="6398613" y="3325551"/>
            <a:ext cx="19863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Mercury is the closest planet to the Sun</a:t>
            </a:r>
            <a:endParaRPr>
              <a:solidFill>
                <a:schemeClr val="dk1"/>
              </a:solidFill>
              <a:latin typeface="Roboto"/>
              <a:ea typeface="Roboto"/>
              <a:cs typeface="Roboto"/>
              <a:sym typeface="Roboto"/>
            </a:endParaRPr>
          </a:p>
        </p:txBody>
      </p:sp>
      <p:grpSp>
        <p:nvGrpSpPr>
          <p:cNvPr id="562" name="Google Shape;562;p53"/>
          <p:cNvGrpSpPr/>
          <p:nvPr/>
        </p:nvGrpSpPr>
        <p:grpSpPr>
          <a:xfrm>
            <a:off x="713216" y="1622468"/>
            <a:ext cx="4919741" cy="2620545"/>
            <a:chOff x="233350" y="949250"/>
            <a:chExt cx="7137300" cy="3802300"/>
          </a:xfrm>
        </p:grpSpPr>
        <p:sp>
          <p:nvSpPr>
            <p:cNvPr id="563" name="Google Shape;563;p5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 name="Google Shape;614;p53"/>
          <p:cNvSpPr txBox="1"/>
          <p:nvPr/>
        </p:nvSpPr>
        <p:spPr>
          <a:xfrm flipH="1">
            <a:off x="6515000" y="2328003"/>
            <a:ext cx="1869900" cy="480300"/>
          </a:xfrm>
          <a:prstGeom prst="rect">
            <a:avLst/>
          </a:prstGeom>
          <a:solidFill>
            <a:schemeClr val="accent3"/>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a:solidFill>
                  <a:schemeClr val="accent2"/>
                </a:solidFill>
                <a:latin typeface="Anton"/>
                <a:ea typeface="Anton"/>
                <a:cs typeface="Anton"/>
                <a:sym typeface="Anton"/>
              </a:rPr>
              <a:t>$13,400,000</a:t>
            </a:r>
            <a:endParaRPr sz="1900">
              <a:solidFill>
                <a:schemeClr val="accent2"/>
              </a:solidFill>
              <a:latin typeface="Anton"/>
              <a:ea typeface="Anton"/>
              <a:cs typeface="Anton"/>
              <a:sym typeface="Anton"/>
            </a:endParaRPr>
          </a:p>
        </p:txBody>
      </p:sp>
      <p:sp>
        <p:nvSpPr>
          <p:cNvPr id="615" name="Google Shape;615;p53"/>
          <p:cNvSpPr txBox="1"/>
          <p:nvPr/>
        </p:nvSpPr>
        <p:spPr>
          <a:xfrm flipH="1">
            <a:off x="6515000" y="3944625"/>
            <a:ext cx="1869900" cy="480300"/>
          </a:xfrm>
          <a:prstGeom prst="rect">
            <a:avLst/>
          </a:prstGeom>
          <a:solidFill>
            <a:schemeClr val="accent4"/>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a:solidFill>
                  <a:schemeClr val="accent2"/>
                </a:solidFill>
                <a:latin typeface="Anton"/>
                <a:ea typeface="Anton"/>
                <a:cs typeface="Anton"/>
                <a:sym typeface="Anton"/>
              </a:rPr>
              <a:t>$15,800,000</a:t>
            </a:r>
            <a:endParaRPr sz="1900">
              <a:solidFill>
                <a:schemeClr val="accent2"/>
              </a:solidFill>
              <a:latin typeface="Anton"/>
              <a:ea typeface="Anton"/>
              <a:cs typeface="Anton"/>
              <a:sym typeface="Anton"/>
            </a:endParaRPr>
          </a:p>
        </p:txBody>
      </p:sp>
      <p:pic>
        <p:nvPicPr>
          <p:cNvPr id="616" name="Google Shape;616;p53"/>
          <p:cNvPicPr preferRelativeResize="0"/>
          <p:nvPr/>
        </p:nvPicPr>
        <p:blipFill rotWithShape="1">
          <a:blip r:embed="rId3">
            <a:alphaModFix/>
          </a:blip>
          <a:srcRect l="22169" t="11331" r="22169" b="16356"/>
          <a:stretch/>
        </p:blipFill>
        <p:spPr>
          <a:xfrm>
            <a:off x="5826150" y="1434900"/>
            <a:ext cx="515900" cy="518049"/>
          </a:xfrm>
          <a:prstGeom prst="rect">
            <a:avLst/>
          </a:prstGeom>
          <a:noFill/>
          <a:ln>
            <a:noFill/>
          </a:ln>
        </p:spPr>
      </p:pic>
      <p:pic>
        <p:nvPicPr>
          <p:cNvPr id="617" name="Google Shape;617;p53"/>
          <p:cNvPicPr preferRelativeResize="0"/>
          <p:nvPr/>
        </p:nvPicPr>
        <p:blipFill rotWithShape="1">
          <a:blip r:embed="rId4">
            <a:alphaModFix/>
          </a:blip>
          <a:srcRect l="22169" t="11331" r="22169" b="16356"/>
          <a:stretch/>
        </p:blipFill>
        <p:spPr>
          <a:xfrm>
            <a:off x="5826150" y="2942675"/>
            <a:ext cx="515900" cy="518049"/>
          </a:xfrm>
          <a:prstGeom prst="rect">
            <a:avLst/>
          </a:prstGeom>
          <a:noFill/>
          <a:ln>
            <a:noFill/>
          </a:ln>
        </p:spPr>
      </p:pic>
      <p:pic>
        <p:nvPicPr>
          <p:cNvPr id="618" name="Google Shape;618;p53"/>
          <p:cNvPicPr preferRelativeResize="0"/>
          <p:nvPr/>
        </p:nvPicPr>
        <p:blipFill rotWithShape="1">
          <a:blip r:embed="rId3">
            <a:alphaModFix/>
          </a:blip>
          <a:srcRect l="22169" t="11331" r="22169" b="16356"/>
          <a:stretch/>
        </p:blipFill>
        <p:spPr>
          <a:xfrm>
            <a:off x="3998200" y="2208600"/>
            <a:ext cx="515900" cy="518049"/>
          </a:xfrm>
          <a:prstGeom prst="rect">
            <a:avLst/>
          </a:prstGeom>
          <a:noFill/>
          <a:ln>
            <a:noFill/>
          </a:ln>
        </p:spPr>
      </p:pic>
      <p:pic>
        <p:nvPicPr>
          <p:cNvPr id="619" name="Google Shape;619;p53"/>
          <p:cNvPicPr preferRelativeResize="0"/>
          <p:nvPr/>
        </p:nvPicPr>
        <p:blipFill rotWithShape="1">
          <a:blip r:embed="rId4">
            <a:alphaModFix/>
          </a:blip>
          <a:srcRect l="22169" t="11331" r="22169" b="16356"/>
          <a:stretch/>
        </p:blipFill>
        <p:spPr>
          <a:xfrm>
            <a:off x="2957850" y="2544050"/>
            <a:ext cx="515900" cy="518049"/>
          </a:xfrm>
          <a:prstGeom prst="rect">
            <a:avLst/>
          </a:prstGeom>
          <a:noFill/>
          <a:ln>
            <a:noFill/>
          </a:ln>
        </p:spPr>
      </p:pic>
      <p:pic>
        <p:nvPicPr>
          <p:cNvPr id="620" name="Google Shape;620;p53"/>
          <p:cNvPicPr preferRelativeResize="0"/>
          <p:nvPr/>
        </p:nvPicPr>
        <p:blipFill rotWithShape="1">
          <a:blip r:embed="rId3">
            <a:alphaModFix/>
          </a:blip>
          <a:srcRect l="22169" t="11331" r="22169" b="16356"/>
          <a:stretch/>
        </p:blipFill>
        <p:spPr>
          <a:xfrm>
            <a:off x="1188250" y="1886375"/>
            <a:ext cx="515901" cy="518049"/>
          </a:xfrm>
          <a:prstGeom prst="rect">
            <a:avLst/>
          </a:prstGeom>
          <a:noFill/>
          <a:ln>
            <a:noFill/>
          </a:ln>
        </p:spPr>
      </p:pic>
      <p:pic>
        <p:nvPicPr>
          <p:cNvPr id="621" name="Google Shape;621;p53"/>
          <p:cNvPicPr preferRelativeResize="0"/>
          <p:nvPr/>
        </p:nvPicPr>
        <p:blipFill rotWithShape="1">
          <a:blip r:embed="rId3">
            <a:alphaModFix/>
          </a:blip>
          <a:srcRect l="22169" t="11331" r="22169" b="16356"/>
          <a:stretch/>
        </p:blipFill>
        <p:spPr>
          <a:xfrm>
            <a:off x="3337050" y="1761625"/>
            <a:ext cx="515900" cy="518049"/>
          </a:xfrm>
          <a:prstGeom prst="rect">
            <a:avLst/>
          </a:prstGeom>
          <a:noFill/>
          <a:ln>
            <a:noFill/>
          </a:ln>
        </p:spPr>
      </p:pic>
      <p:pic>
        <p:nvPicPr>
          <p:cNvPr id="622" name="Google Shape;622;p53"/>
          <p:cNvPicPr preferRelativeResize="0"/>
          <p:nvPr/>
        </p:nvPicPr>
        <p:blipFill rotWithShape="1">
          <a:blip r:embed="rId3">
            <a:alphaModFix/>
          </a:blip>
          <a:srcRect l="22169" t="11331" r="22169" b="16356"/>
          <a:stretch/>
        </p:blipFill>
        <p:spPr>
          <a:xfrm>
            <a:off x="1704150" y="3119150"/>
            <a:ext cx="515901" cy="518049"/>
          </a:xfrm>
          <a:prstGeom prst="rect">
            <a:avLst/>
          </a:prstGeom>
          <a:noFill/>
          <a:ln>
            <a:noFill/>
          </a:ln>
        </p:spPr>
      </p:pic>
      <p:pic>
        <p:nvPicPr>
          <p:cNvPr id="623" name="Google Shape;623;p53"/>
          <p:cNvPicPr preferRelativeResize="0"/>
          <p:nvPr/>
        </p:nvPicPr>
        <p:blipFill rotWithShape="1">
          <a:blip r:embed="rId4">
            <a:alphaModFix/>
          </a:blip>
          <a:srcRect l="22169" t="11331" r="22169" b="16356"/>
          <a:stretch/>
        </p:blipFill>
        <p:spPr>
          <a:xfrm>
            <a:off x="4698275" y="3325550"/>
            <a:ext cx="515900" cy="518049"/>
          </a:xfrm>
          <a:prstGeom prst="rect">
            <a:avLst/>
          </a:prstGeom>
          <a:noFill/>
          <a:ln>
            <a:noFill/>
          </a:ln>
        </p:spPr>
      </p:pic>
      <p:pic>
        <p:nvPicPr>
          <p:cNvPr id="624" name="Google Shape;624;p53"/>
          <p:cNvPicPr preferRelativeResize="0"/>
          <p:nvPr/>
        </p:nvPicPr>
        <p:blipFill rotWithShape="1">
          <a:blip r:embed="rId4">
            <a:alphaModFix/>
          </a:blip>
          <a:srcRect l="22169" t="11331" r="22169" b="16356"/>
          <a:stretch/>
        </p:blipFill>
        <p:spPr>
          <a:xfrm>
            <a:off x="4221875" y="1622475"/>
            <a:ext cx="515900" cy="5180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5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timeline always works well</a:t>
            </a:r>
            <a:endParaRPr/>
          </a:p>
        </p:txBody>
      </p:sp>
      <p:sp>
        <p:nvSpPr>
          <p:cNvPr id="630" name="Google Shape;630;p54"/>
          <p:cNvSpPr txBox="1"/>
          <p:nvPr/>
        </p:nvSpPr>
        <p:spPr>
          <a:xfrm flipH="1">
            <a:off x="969275" y="2158400"/>
            <a:ext cx="214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Venus</a:t>
            </a:r>
            <a:endParaRPr sz="2000">
              <a:solidFill>
                <a:schemeClr val="dk1"/>
              </a:solidFill>
              <a:latin typeface="Anton"/>
              <a:ea typeface="Anton"/>
              <a:cs typeface="Anton"/>
              <a:sym typeface="Anton"/>
            </a:endParaRPr>
          </a:p>
        </p:txBody>
      </p:sp>
      <p:sp>
        <p:nvSpPr>
          <p:cNvPr id="631" name="Google Shape;631;p54"/>
          <p:cNvSpPr txBox="1"/>
          <p:nvPr/>
        </p:nvSpPr>
        <p:spPr>
          <a:xfrm flipH="1">
            <a:off x="969277" y="1576854"/>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Venus is the second planet from the Sun</a:t>
            </a:r>
            <a:endParaRPr>
              <a:solidFill>
                <a:schemeClr val="dk1"/>
              </a:solidFill>
              <a:latin typeface="Roboto"/>
              <a:ea typeface="Roboto"/>
              <a:cs typeface="Roboto"/>
              <a:sym typeface="Roboto"/>
            </a:endParaRPr>
          </a:p>
        </p:txBody>
      </p:sp>
      <p:sp>
        <p:nvSpPr>
          <p:cNvPr id="632" name="Google Shape;632;p54"/>
          <p:cNvSpPr txBox="1"/>
          <p:nvPr/>
        </p:nvSpPr>
        <p:spPr>
          <a:xfrm flipH="1">
            <a:off x="2650125" y="3376703"/>
            <a:ext cx="214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Mercury</a:t>
            </a:r>
            <a:endParaRPr sz="2000">
              <a:solidFill>
                <a:schemeClr val="dk1"/>
              </a:solidFill>
              <a:latin typeface="Anton"/>
              <a:ea typeface="Anton"/>
              <a:cs typeface="Anton"/>
              <a:sym typeface="Anton"/>
            </a:endParaRPr>
          </a:p>
        </p:txBody>
      </p:sp>
      <p:sp>
        <p:nvSpPr>
          <p:cNvPr id="633" name="Google Shape;633;p54"/>
          <p:cNvSpPr txBox="1"/>
          <p:nvPr/>
        </p:nvSpPr>
        <p:spPr>
          <a:xfrm flipH="1">
            <a:off x="2647802" y="3800718"/>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Mercury is the closest planet to the Sun</a:t>
            </a:r>
            <a:endParaRPr>
              <a:solidFill>
                <a:schemeClr val="dk1"/>
              </a:solidFill>
              <a:latin typeface="Roboto"/>
              <a:ea typeface="Roboto"/>
              <a:cs typeface="Roboto"/>
              <a:sym typeface="Roboto"/>
            </a:endParaRPr>
          </a:p>
        </p:txBody>
      </p:sp>
      <p:sp>
        <p:nvSpPr>
          <p:cNvPr id="634" name="Google Shape;634;p54"/>
          <p:cNvSpPr txBox="1"/>
          <p:nvPr/>
        </p:nvSpPr>
        <p:spPr>
          <a:xfrm flipH="1">
            <a:off x="4326350" y="2158400"/>
            <a:ext cx="214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Mars</a:t>
            </a:r>
            <a:endParaRPr sz="2000">
              <a:solidFill>
                <a:schemeClr val="dk1"/>
              </a:solidFill>
              <a:latin typeface="Anton"/>
              <a:ea typeface="Anton"/>
              <a:cs typeface="Anton"/>
              <a:sym typeface="Anton"/>
            </a:endParaRPr>
          </a:p>
        </p:txBody>
      </p:sp>
      <p:sp>
        <p:nvSpPr>
          <p:cNvPr id="635" name="Google Shape;635;p54"/>
          <p:cNvSpPr txBox="1"/>
          <p:nvPr/>
        </p:nvSpPr>
        <p:spPr>
          <a:xfrm flipH="1">
            <a:off x="4326350" y="1576854"/>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Despite being red, Mars is a very cold place</a:t>
            </a:r>
            <a:endParaRPr>
              <a:solidFill>
                <a:schemeClr val="dk1"/>
              </a:solidFill>
              <a:latin typeface="Roboto"/>
              <a:ea typeface="Roboto"/>
              <a:cs typeface="Roboto"/>
              <a:sym typeface="Roboto"/>
            </a:endParaRPr>
          </a:p>
        </p:txBody>
      </p:sp>
      <p:sp>
        <p:nvSpPr>
          <p:cNvPr id="636" name="Google Shape;636;p54"/>
          <p:cNvSpPr txBox="1"/>
          <p:nvPr/>
        </p:nvSpPr>
        <p:spPr>
          <a:xfrm flipH="1">
            <a:off x="6004875" y="3376703"/>
            <a:ext cx="214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Jupiter</a:t>
            </a:r>
            <a:endParaRPr sz="2000">
              <a:solidFill>
                <a:schemeClr val="dk1"/>
              </a:solidFill>
              <a:latin typeface="Anton"/>
              <a:ea typeface="Anton"/>
              <a:cs typeface="Anton"/>
              <a:sym typeface="Anton"/>
            </a:endParaRPr>
          </a:p>
        </p:txBody>
      </p:sp>
      <p:sp>
        <p:nvSpPr>
          <p:cNvPr id="637" name="Google Shape;637;p54"/>
          <p:cNvSpPr txBox="1"/>
          <p:nvPr/>
        </p:nvSpPr>
        <p:spPr>
          <a:xfrm flipH="1">
            <a:off x="6004875" y="3800718"/>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p:txBody>
      </p:sp>
      <p:cxnSp>
        <p:nvCxnSpPr>
          <p:cNvPr id="638" name="Google Shape;638;p54"/>
          <p:cNvCxnSpPr>
            <a:stCxn id="639" idx="6"/>
            <a:endCxn id="640" idx="2"/>
          </p:cNvCxnSpPr>
          <p:nvPr/>
        </p:nvCxnSpPr>
        <p:spPr>
          <a:xfrm>
            <a:off x="3811350" y="2977275"/>
            <a:ext cx="1494600" cy="0"/>
          </a:xfrm>
          <a:prstGeom prst="straightConnector1">
            <a:avLst/>
          </a:prstGeom>
          <a:noFill/>
          <a:ln w="9525" cap="flat" cmpd="sng">
            <a:solidFill>
              <a:schemeClr val="accent3"/>
            </a:solidFill>
            <a:prstDash val="solid"/>
            <a:round/>
            <a:headEnd type="none" w="med" len="med"/>
            <a:tailEnd type="none" w="med" len="med"/>
          </a:ln>
        </p:spPr>
      </p:cxnSp>
      <p:sp>
        <p:nvSpPr>
          <p:cNvPr id="641" name="Google Shape;641;p54"/>
          <p:cNvSpPr/>
          <p:nvPr/>
        </p:nvSpPr>
        <p:spPr>
          <a:xfrm>
            <a:off x="1948875" y="2885275"/>
            <a:ext cx="183900" cy="18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4"/>
          <p:cNvSpPr/>
          <p:nvPr/>
        </p:nvSpPr>
        <p:spPr>
          <a:xfrm>
            <a:off x="1792800" y="390897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4"/>
          <p:cNvSpPr/>
          <p:nvPr/>
        </p:nvSpPr>
        <p:spPr>
          <a:xfrm>
            <a:off x="3627450" y="2885325"/>
            <a:ext cx="183900" cy="18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4"/>
          <p:cNvSpPr/>
          <p:nvPr/>
        </p:nvSpPr>
        <p:spPr>
          <a:xfrm>
            <a:off x="5306000" y="2885325"/>
            <a:ext cx="183900" cy="18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 name="Google Shape;643;p54"/>
          <p:cNvCxnSpPr>
            <a:stCxn id="641" idx="6"/>
            <a:endCxn id="639" idx="2"/>
          </p:cNvCxnSpPr>
          <p:nvPr/>
        </p:nvCxnSpPr>
        <p:spPr>
          <a:xfrm>
            <a:off x="2132775" y="2977225"/>
            <a:ext cx="1494600" cy="0"/>
          </a:xfrm>
          <a:prstGeom prst="straightConnector1">
            <a:avLst/>
          </a:prstGeom>
          <a:noFill/>
          <a:ln w="9525" cap="flat" cmpd="sng">
            <a:solidFill>
              <a:schemeClr val="accent3"/>
            </a:solidFill>
            <a:prstDash val="solid"/>
            <a:round/>
            <a:headEnd type="none" w="med" len="med"/>
            <a:tailEnd type="none" w="med" len="med"/>
          </a:ln>
        </p:spPr>
      </p:cxnSp>
      <p:cxnSp>
        <p:nvCxnSpPr>
          <p:cNvPr id="644" name="Google Shape;644;p54"/>
          <p:cNvCxnSpPr>
            <a:stCxn id="640" idx="6"/>
            <a:endCxn id="645" idx="2"/>
          </p:cNvCxnSpPr>
          <p:nvPr/>
        </p:nvCxnSpPr>
        <p:spPr>
          <a:xfrm>
            <a:off x="5489900" y="2977275"/>
            <a:ext cx="1494600" cy="0"/>
          </a:xfrm>
          <a:prstGeom prst="straightConnector1">
            <a:avLst/>
          </a:prstGeom>
          <a:noFill/>
          <a:ln w="9525" cap="flat" cmpd="sng">
            <a:solidFill>
              <a:schemeClr val="accent3"/>
            </a:solidFill>
            <a:prstDash val="solid"/>
            <a:round/>
            <a:headEnd type="none" w="med" len="med"/>
            <a:tailEnd type="none" w="med" len="med"/>
          </a:ln>
        </p:spPr>
      </p:cxnSp>
      <p:sp>
        <p:nvSpPr>
          <p:cNvPr id="645" name="Google Shape;645;p54"/>
          <p:cNvSpPr/>
          <p:nvPr/>
        </p:nvSpPr>
        <p:spPr>
          <a:xfrm>
            <a:off x="6984525" y="2885275"/>
            <a:ext cx="183900" cy="183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6" name="Google Shape;646;p54"/>
          <p:cNvCxnSpPr>
            <a:endCxn id="641" idx="2"/>
          </p:cNvCxnSpPr>
          <p:nvPr/>
        </p:nvCxnSpPr>
        <p:spPr>
          <a:xfrm>
            <a:off x="726675" y="2977225"/>
            <a:ext cx="1222200" cy="0"/>
          </a:xfrm>
          <a:prstGeom prst="straightConnector1">
            <a:avLst/>
          </a:prstGeom>
          <a:noFill/>
          <a:ln w="9525" cap="flat" cmpd="sng">
            <a:solidFill>
              <a:schemeClr val="accent3"/>
            </a:solidFill>
            <a:prstDash val="solid"/>
            <a:round/>
            <a:headEnd type="none" w="med" len="med"/>
            <a:tailEnd type="none" w="med" len="med"/>
          </a:ln>
        </p:spPr>
      </p:cxnSp>
      <p:cxnSp>
        <p:nvCxnSpPr>
          <p:cNvPr id="647" name="Google Shape;647;p54"/>
          <p:cNvCxnSpPr>
            <a:stCxn id="645" idx="6"/>
          </p:cNvCxnSpPr>
          <p:nvPr/>
        </p:nvCxnSpPr>
        <p:spPr>
          <a:xfrm>
            <a:off x="7168425" y="2977225"/>
            <a:ext cx="1248900" cy="0"/>
          </a:xfrm>
          <a:prstGeom prst="straightConnector1">
            <a:avLst/>
          </a:prstGeom>
          <a:noFill/>
          <a:ln w="9525" cap="flat" cmpd="sng">
            <a:solidFill>
              <a:schemeClr val="accent3"/>
            </a:solidFill>
            <a:prstDash val="solid"/>
            <a:round/>
            <a:headEnd type="none" w="med" len="med"/>
            <a:tailEnd type="none" w="med" len="med"/>
          </a:ln>
        </p:spPr>
      </p:cxnSp>
      <p:cxnSp>
        <p:nvCxnSpPr>
          <p:cNvPr id="648" name="Google Shape;648;p54"/>
          <p:cNvCxnSpPr>
            <a:stCxn id="641" idx="0"/>
            <a:endCxn id="630" idx="2"/>
          </p:cNvCxnSpPr>
          <p:nvPr/>
        </p:nvCxnSpPr>
        <p:spPr>
          <a:xfrm rot="10800000">
            <a:off x="2040825" y="2571175"/>
            <a:ext cx="0" cy="314100"/>
          </a:xfrm>
          <a:prstGeom prst="straightConnector1">
            <a:avLst/>
          </a:prstGeom>
          <a:noFill/>
          <a:ln w="9525" cap="flat" cmpd="sng">
            <a:solidFill>
              <a:schemeClr val="accent3"/>
            </a:solidFill>
            <a:prstDash val="solid"/>
            <a:round/>
            <a:headEnd type="none" w="med" len="med"/>
            <a:tailEnd type="none" w="med" len="med"/>
          </a:ln>
        </p:spPr>
      </p:cxnSp>
      <p:cxnSp>
        <p:nvCxnSpPr>
          <p:cNvPr id="649" name="Google Shape;649;p54"/>
          <p:cNvCxnSpPr>
            <a:stCxn id="640" idx="0"/>
            <a:endCxn id="634" idx="2"/>
          </p:cNvCxnSpPr>
          <p:nvPr/>
        </p:nvCxnSpPr>
        <p:spPr>
          <a:xfrm rot="10800000">
            <a:off x="5397950" y="2571225"/>
            <a:ext cx="0" cy="314100"/>
          </a:xfrm>
          <a:prstGeom prst="straightConnector1">
            <a:avLst/>
          </a:prstGeom>
          <a:noFill/>
          <a:ln w="9525" cap="flat" cmpd="sng">
            <a:solidFill>
              <a:schemeClr val="accent3"/>
            </a:solidFill>
            <a:prstDash val="solid"/>
            <a:round/>
            <a:headEnd type="none" w="med" len="med"/>
            <a:tailEnd type="none" w="med" len="med"/>
          </a:ln>
        </p:spPr>
      </p:cxnSp>
      <p:cxnSp>
        <p:nvCxnSpPr>
          <p:cNvPr id="650" name="Google Shape;650;p54"/>
          <p:cNvCxnSpPr>
            <a:stCxn id="632" idx="0"/>
            <a:endCxn id="639" idx="4"/>
          </p:cNvCxnSpPr>
          <p:nvPr/>
        </p:nvCxnSpPr>
        <p:spPr>
          <a:xfrm rot="10800000">
            <a:off x="3719325" y="3069203"/>
            <a:ext cx="2400" cy="307500"/>
          </a:xfrm>
          <a:prstGeom prst="straightConnector1">
            <a:avLst/>
          </a:prstGeom>
          <a:noFill/>
          <a:ln w="9525" cap="flat" cmpd="sng">
            <a:solidFill>
              <a:schemeClr val="accent3"/>
            </a:solidFill>
            <a:prstDash val="solid"/>
            <a:round/>
            <a:headEnd type="none" w="med" len="med"/>
            <a:tailEnd type="none" w="med" len="med"/>
          </a:ln>
        </p:spPr>
      </p:cxnSp>
      <p:cxnSp>
        <p:nvCxnSpPr>
          <p:cNvPr id="651" name="Google Shape;651;p54"/>
          <p:cNvCxnSpPr>
            <a:stCxn id="636" idx="0"/>
            <a:endCxn id="645" idx="4"/>
          </p:cNvCxnSpPr>
          <p:nvPr/>
        </p:nvCxnSpPr>
        <p:spPr>
          <a:xfrm rot="10800000">
            <a:off x="7076475" y="3069203"/>
            <a:ext cx="0" cy="307500"/>
          </a:xfrm>
          <a:prstGeom prst="straightConnector1">
            <a:avLst/>
          </a:prstGeom>
          <a:noFill/>
          <a:ln w="9525" cap="flat" cmpd="sng">
            <a:solidFill>
              <a:schemeClr val="accent3"/>
            </a:solidFill>
            <a:prstDash val="solid"/>
            <a:round/>
            <a:headEnd type="none" w="med" len="med"/>
            <a:tailEnd type="none" w="med" len="med"/>
          </a:ln>
        </p:spPr>
      </p:cxnSp>
      <p:pic>
        <p:nvPicPr>
          <p:cNvPr id="652" name="Google Shape;652;p54"/>
          <p:cNvPicPr preferRelativeResize="0"/>
          <p:nvPr/>
        </p:nvPicPr>
        <p:blipFill rotWithShape="1">
          <a:blip r:embed="rId3">
            <a:alphaModFix/>
          </a:blip>
          <a:srcRect l="27377" t="35445" r="27377" b="35448"/>
          <a:stretch/>
        </p:blipFill>
        <p:spPr>
          <a:xfrm flipH="1">
            <a:off x="7317375" y="1888775"/>
            <a:ext cx="1113399" cy="553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pic>
        <p:nvPicPr>
          <p:cNvPr id="657" name="Google Shape;657;p55"/>
          <p:cNvPicPr preferRelativeResize="0"/>
          <p:nvPr/>
        </p:nvPicPr>
        <p:blipFill rotWithShape="1">
          <a:blip r:embed="rId3">
            <a:alphaModFix/>
          </a:blip>
          <a:srcRect l="16719" t="17887" r="16719" b="23038"/>
          <a:stretch/>
        </p:blipFill>
        <p:spPr>
          <a:xfrm>
            <a:off x="3406675" y="1964050"/>
            <a:ext cx="2244000" cy="2071025"/>
          </a:xfrm>
          <a:prstGeom prst="rect">
            <a:avLst/>
          </a:prstGeom>
          <a:noFill/>
          <a:ln>
            <a:noFill/>
          </a:ln>
        </p:spPr>
      </p:pic>
      <p:sp>
        <p:nvSpPr>
          <p:cNvPr id="658" name="Google Shape;658;p55"/>
          <p:cNvSpPr txBox="1"/>
          <p:nvPr/>
        </p:nvSpPr>
        <p:spPr>
          <a:xfrm>
            <a:off x="6194390" y="1768175"/>
            <a:ext cx="22440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Objectives</a:t>
            </a:r>
            <a:endParaRPr sz="2000">
              <a:solidFill>
                <a:schemeClr val="dk1"/>
              </a:solidFill>
              <a:latin typeface="Anton"/>
              <a:ea typeface="Anton"/>
              <a:cs typeface="Anton"/>
              <a:sym typeface="Anton"/>
            </a:endParaRPr>
          </a:p>
        </p:txBody>
      </p:sp>
      <p:sp>
        <p:nvSpPr>
          <p:cNvPr id="659" name="Google Shape;659;p55"/>
          <p:cNvSpPr txBox="1"/>
          <p:nvPr/>
        </p:nvSpPr>
        <p:spPr>
          <a:xfrm>
            <a:off x="6194405" y="2117726"/>
            <a:ext cx="2244000" cy="7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Earth is the third planet from the Sun and the only one that harbors life</a:t>
            </a:r>
            <a:endParaRPr>
              <a:solidFill>
                <a:schemeClr val="dk1"/>
              </a:solidFill>
              <a:latin typeface="Roboto"/>
              <a:ea typeface="Roboto"/>
              <a:cs typeface="Roboto"/>
              <a:sym typeface="Roboto"/>
            </a:endParaRPr>
          </a:p>
        </p:txBody>
      </p:sp>
      <p:sp>
        <p:nvSpPr>
          <p:cNvPr id="660" name="Google Shape;660;p55"/>
          <p:cNvSpPr txBox="1"/>
          <p:nvPr/>
        </p:nvSpPr>
        <p:spPr>
          <a:xfrm>
            <a:off x="718568" y="2117726"/>
            <a:ext cx="2244000" cy="746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Roboto"/>
                <a:ea typeface="Roboto"/>
                <a:cs typeface="Roboto"/>
                <a:sym typeface="Roboto"/>
              </a:rPr>
              <a:t>Despite being red, Mars is actually a cold place. It's full of iron oxide dust</a:t>
            </a:r>
            <a:endParaRPr>
              <a:solidFill>
                <a:schemeClr val="dk1"/>
              </a:solidFill>
              <a:latin typeface="Roboto"/>
              <a:ea typeface="Roboto"/>
              <a:cs typeface="Roboto"/>
              <a:sym typeface="Roboto"/>
            </a:endParaRPr>
          </a:p>
        </p:txBody>
      </p:sp>
      <p:sp>
        <p:nvSpPr>
          <p:cNvPr id="661" name="Google Shape;661;p55"/>
          <p:cNvSpPr txBox="1"/>
          <p:nvPr/>
        </p:nvSpPr>
        <p:spPr>
          <a:xfrm>
            <a:off x="718568" y="3713204"/>
            <a:ext cx="2244000" cy="746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Roboto"/>
                <a:ea typeface="Roboto"/>
                <a:cs typeface="Roboto"/>
                <a:sym typeface="Roboto"/>
              </a:rPr>
              <a:t>Venus has a beautiful name and is the second planet from the Sun</a:t>
            </a:r>
            <a:endParaRPr>
              <a:solidFill>
                <a:schemeClr val="dk1"/>
              </a:solidFill>
              <a:latin typeface="Roboto"/>
              <a:ea typeface="Roboto"/>
              <a:cs typeface="Roboto"/>
              <a:sym typeface="Roboto"/>
            </a:endParaRPr>
          </a:p>
        </p:txBody>
      </p:sp>
      <p:sp>
        <p:nvSpPr>
          <p:cNvPr id="662" name="Google Shape;662;p55"/>
          <p:cNvSpPr txBox="1"/>
          <p:nvPr/>
        </p:nvSpPr>
        <p:spPr>
          <a:xfrm>
            <a:off x="6194405" y="3713204"/>
            <a:ext cx="2244000" cy="7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Jupiter is a gas giant and the biggest planet in the Solar System</a:t>
            </a:r>
            <a:endParaRPr>
              <a:solidFill>
                <a:schemeClr val="dk1"/>
              </a:solidFill>
              <a:latin typeface="Roboto"/>
              <a:ea typeface="Roboto"/>
              <a:cs typeface="Roboto"/>
              <a:sym typeface="Roboto"/>
            </a:endParaRPr>
          </a:p>
        </p:txBody>
      </p:sp>
      <p:sp>
        <p:nvSpPr>
          <p:cNvPr id="663" name="Google Shape;663;p55"/>
          <p:cNvSpPr txBox="1"/>
          <p:nvPr/>
        </p:nvSpPr>
        <p:spPr>
          <a:xfrm>
            <a:off x="718445" y="1768175"/>
            <a:ext cx="22440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dk1"/>
                </a:solidFill>
                <a:latin typeface="Anton"/>
                <a:ea typeface="Anton"/>
                <a:cs typeface="Anton"/>
                <a:sym typeface="Anton"/>
              </a:rPr>
              <a:t>UX design</a:t>
            </a:r>
            <a:endParaRPr sz="2000">
              <a:solidFill>
                <a:schemeClr val="dk1"/>
              </a:solidFill>
              <a:latin typeface="Anton"/>
              <a:ea typeface="Anton"/>
              <a:cs typeface="Anton"/>
              <a:sym typeface="Anton"/>
            </a:endParaRPr>
          </a:p>
        </p:txBody>
      </p:sp>
      <p:sp>
        <p:nvSpPr>
          <p:cNvPr id="664" name="Google Shape;664;p5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Marketing infographics </a:t>
            </a:r>
            <a:endParaRPr/>
          </a:p>
        </p:txBody>
      </p:sp>
      <p:sp>
        <p:nvSpPr>
          <p:cNvPr id="665" name="Google Shape;665;p55"/>
          <p:cNvSpPr/>
          <p:nvPr/>
        </p:nvSpPr>
        <p:spPr>
          <a:xfrm>
            <a:off x="4836300" y="2227625"/>
            <a:ext cx="144600" cy="14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 name="Google Shape;666;p55"/>
          <p:cNvCxnSpPr>
            <a:stCxn id="658" idx="1"/>
            <a:endCxn id="665" idx="0"/>
          </p:cNvCxnSpPr>
          <p:nvPr/>
        </p:nvCxnSpPr>
        <p:spPr>
          <a:xfrm flipH="1">
            <a:off x="4908590" y="2032025"/>
            <a:ext cx="1285800" cy="195600"/>
          </a:xfrm>
          <a:prstGeom prst="bentConnector2">
            <a:avLst/>
          </a:prstGeom>
          <a:noFill/>
          <a:ln w="9525" cap="flat" cmpd="sng">
            <a:solidFill>
              <a:schemeClr val="accent3"/>
            </a:solidFill>
            <a:prstDash val="solid"/>
            <a:round/>
            <a:headEnd type="none" w="med" len="med"/>
            <a:tailEnd type="none" w="med" len="med"/>
          </a:ln>
        </p:spPr>
      </p:cxnSp>
      <p:sp>
        <p:nvSpPr>
          <p:cNvPr id="667" name="Google Shape;667;p55"/>
          <p:cNvSpPr/>
          <p:nvPr/>
        </p:nvSpPr>
        <p:spPr>
          <a:xfrm>
            <a:off x="5380800" y="3216213"/>
            <a:ext cx="144600" cy="14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8" name="Google Shape;668;p55"/>
          <p:cNvCxnSpPr>
            <a:stCxn id="669" idx="1"/>
            <a:endCxn id="667" idx="4"/>
          </p:cNvCxnSpPr>
          <p:nvPr/>
        </p:nvCxnSpPr>
        <p:spPr>
          <a:xfrm rot="10800000">
            <a:off x="5453090" y="3360678"/>
            <a:ext cx="741300" cy="264000"/>
          </a:xfrm>
          <a:prstGeom prst="bentConnector2">
            <a:avLst/>
          </a:prstGeom>
          <a:noFill/>
          <a:ln w="9525" cap="flat" cmpd="sng">
            <a:solidFill>
              <a:schemeClr val="accent3"/>
            </a:solidFill>
            <a:prstDash val="solid"/>
            <a:round/>
            <a:headEnd type="none" w="med" len="med"/>
            <a:tailEnd type="none" w="med" len="med"/>
          </a:ln>
        </p:spPr>
      </p:cxnSp>
      <p:sp>
        <p:nvSpPr>
          <p:cNvPr id="669" name="Google Shape;669;p55"/>
          <p:cNvSpPr txBox="1"/>
          <p:nvPr/>
        </p:nvSpPr>
        <p:spPr>
          <a:xfrm>
            <a:off x="6194390" y="3360828"/>
            <a:ext cx="22440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Analytics</a:t>
            </a:r>
            <a:endParaRPr sz="2000">
              <a:solidFill>
                <a:schemeClr val="dk1"/>
              </a:solidFill>
              <a:latin typeface="Anton"/>
              <a:ea typeface="Anton"/>
              <a:cs typeface="Anton"/>
              <a:sym typeface="Anton"/>
            </a:endParaRPr>
          </a:p>
        </p:txBody>
      </p:sp>
      <p:sp>
        <p:nvSpPr>
          <p:cNvPr id="670" name="Google Shape;670;p55"/>
          <p:cNvSpPr/>
          <p:nvPr/>
        </p:nvSpPr>
        <p:spPr>
          <a:xfrm>
            <a:off x="3679275" y="3003463"/>
            <a:ext cx="144600" cy="14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 name="Google Shape;671;p55"/>
          <p:cNvCxnSpPr>
            <a:stCxn id="663" idx="3"/>
            <a:endCxn id="670" idx="0"/>
          </p:cNvCxnSpPr>
          <p:nvPr/>
        </p:nvCxnSpPr>
        <p:spPr>
          <a:xfrm>
            <a:off x="2962445" y="2032025"/>
            <a:ext cx="789000" cy="971400"/>
          </a:xfrm>
          <a:prstGeom prst="bentConnector2">
            <a:avLst/>
          </a:prstGeom>
          <a:noFill/>
          <a:ln w="9525" cap="flat" cmpd="sng">
            <a:solidFill>
              <a:schemeClr val="accent3"/>
            </a:solidFill>
            <a:prstDash val="solid"/>
            <a:round/>
            <a:headEnd type="none" w="med" len="med"/>
            <a:tailEnd type="none" w="med" len="med"/>
          </a:ln>
        </p:spPr>
      </p:cxnSp>
      <p:cxnSp>
        <p:nvCxnSpPr>
          <p:cNvPr id="672" name="Google Shape;672;p55"/>
          <p:cNvCxnSpPr>
            <a:stCxn id="673" idx="4"/>
            <a:endCxn id="674" idx="3"/>
          </p:cNvCxnSpPr>
          <p:nvPr/>
        </p:nvCxnSpPr>
        <p:spPr>
          <a:xfrm rot="5400000">
            <a:off x="3543654" y="2615666"/>
            <a:ext cx="427800" cy="1590000"/>
          </a:xfrm>
          <a:prstGeom prst="bentConnector2">
            <a:avLst/>
          </a:prstGeom>
          <a:noFill/>
          <a:ln w="9525" cap="flat" cmpd="sng">
            <a:solidFill>
              <a:schemeClr val="accent3"/>
            </a:solidFill>
            <a:prstDash val="solid"/>
            <a:round/>
            <a:headEnd type="none" w="med" len="med"/>
            <a:tailEnd type="none" w="med" len="med"/>
          </a:ln>
        </p:spPr>
      </p:cxnSp>
      <p:sp>
        <p:nvSpPr>
          <p:cNvPr id="673" name="Google Shape;673;p55"/>
          <p:cNvSpPr/>
          <p:nvPr/>
        </p:nvSpPr>
        <p:spPr>
          <a:xfrm>
            <a:off x="4480254" y="3052166"/>
            <a:ext cx="144600" cy="14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5"/>
          <p:cNvSpPr txBox="1"/>
          <p:nvPr/>
        </p:nvSpPr>
        <p:spPr>
          <a:xfrm>
            <a:off x="718445" y="3360828"/>
            <a:ext cx="22440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dk1"/>
                </a:solidFill>
                <a:latin typeface="Anton"/>
                <a:ea typeface="Anton"/>
                <a:cs typeface="Anton"/>
                <a:sym typeface="Anton"/>
              </a:rPr>
              <a:t>Tracking code</a:t>
            </a:r>
            <a:endParaRPr sz="2000">
              <a:solidFill>
                <a:schemeClr val="dk1"/>
              </a:solidFill>
              <a:latin typeface="Anton"/>
              <a:ea typeface="Anton"/>
              <a:cs typeface="Anton"/>
              <a:sym typeface="Anto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5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Try this timeline table</a:t>
            </a:r>
            <a:endParaRPr/>
          </a:p>
        </p:txBody>
      </p:sp>
      <p:graphicFrame>
        <p:nvGraphicFramePr>
          <p:cNvPr id="680" name="Google Shape;680;p56"/>
          <p:cNvGraphicFramePr/>
          <p:nvPr/>
        </p:nvGraphicFramePr>
        <p:xfrm>
          <a:off x="713238" y="1557435"/>
          <a:ext cx="3000000" cy="3000000"/>
        </p:xfrm>
        <a:graphic>
          <a:graphicData uri="http://schemas.openxmlformats.org/drawingml/2006/table">
            <a:tbl>
              <a:tblPr>
                <a:noFill/>
                <a:tableStyleId>{40871C14-F300-4707-ACCD-8FFA6A084129}</a:tableStyleId>
              </a:tblPr>
              <a:tblGrid>
                <a:gridCol w="969000">
                  <a:extLst>
                    <a:ext uri="{9D8B030D-6E8A-4147-A177-3AD203B41FA5}">
                      <a16:colId xmlns:a16="http://schemas.microsoft.com/office/drawing/2014/main" val="20000"/>
                    </a:ext>
                  </a:extLst>
                </a:gridCol>
                <a:gridCol w="962125">
                  <a:extLst>
                    <a:ext uri="{9D8B030D-6E8A-4147-A177-3AD203B41FA5}">
                      <a16:colId xmlns:a16="http://schemas.microsoft.com/office/drawing/2014/main" val="20001"/>
                    </a:ext>
                  </a:extLst>
                </a:gridCol>
                <a:gridCol w="962125">
                  <a:extLst>
                    <a:ext uri="{9D8B030D-6E8A-4147-A177-3AD203B41FA5}">
                      <a16:colId xmlns:a16="http://schemas.microsoft.com/office/drawing/2014/main" val="20002"/>
                    </a:ext>
                  </a:extLst>
                </a:gridCol>
                <a:gridCol w="962125">
                  <a:extLst>
                    <a:ext uri="{9D8B030D-6E8A-4147-A177-3AD203B41FA5}">
                      <a16:colId xmlns:a16="http://schemas.microsoft.com/office/drawing/2014/main" val="20003"/>
                    </a:ext>
                  </a:extLst>
                </a:gridCol>
                <a:gridCol w="962125">
                  <a:extLst>
                    <a:ext uri="{9D8B030D-6E8A-4147-A177-3AD203B41FA5}">
                      <a16:colId xmlns:a16="http://schemas.microsoft.com/office/drawing/2014/main" val="20004"/>
                    </a:ext>
                  </a:extLst>
                </a:gridCol>
                <a:gridCol w="962125">
                  <a:extLst>
                    <a:ext uri="{9D8B030D-6E8A-4147-A177-3AD203B41FA5}">
                      <a16:colId xmlns:a16="http://schemas.microsoft.com/office/drawing/2014/main" val="20005"/>
                    </a:ext>
                  </a:extLst>
                </a:gridCol>
                <a:gridCol w="962125">
                  <a:extLst>
                    <a:ext uri="{9D8B030D-6E8A-4147-A177-3AD203B41FA5}">
                      <a16:colId xmlns:a16="http://schemas.microsoft.com/office/drawing/2014/main" val="20006"/>
                    </a:ext>
                  </a:extLst>
                </a:gridCol>
                <a:gridCol w="962125">
                  <a:extLst>
                    <a:ext uri="{9D8B030D-6E8A-4147-A177-3AD203B41FA5}">
                      <a16:colId xmlns:a16="http://schemas.microsoft.com/office/drawing/2014/main" val="20007"/>
                    </a:ext>
                  </a:extLst>
                </a:gridCol>
              </a:tblGrid>
              <a:tr h="475025">
                <a:tc>
                  <a:txBody>
                    <a:bodyPr/>
                    <a:lstStyle/>
                    <a:p>
                      <a:pPr marL="0" lvl="0" indent="0" algn="l" rtl="0">
                        <a:spcBef>
                          <a:spcPts val="0"/>
                        </a:spcBef>
                        <a:spcAft>
                          <a:spcPts val="0"/>
                        </a:spcAft>
                        <a:buNone/>
                      </a:pPr>
                      <a:endParaRPr>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2"/>
                          </a:solidFill>
                          <a:latin typeface="Anton"/>
                          <a:ea typeface="Anton"/>
                          <a:cs typeface="Anton"/>
                          <a:sym typeface="Anton"/>
                        </a:rPr>
                        <a:t>20XX</a:t>
                      </a:r>
                      <a:endParaRPr sz="2000">
                        <a:solidFill>
                          <a:schemeClr val="accent2"/>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accent2"/>
                          </a:solidFill>
                          <a:latin typeface="Anton"/>
                          <a:ea typeface="Anton"/>
                          <a:cs typeface="Anton"/>
                          <a:sym typeface="Anton"/>
                        </a:rPr>
                        <a:t>20XX</a:t>
                      </a:r>
                      <a:endParaRPr sz="200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accent2"/>
                          </a:solidFill>
                          <a:latin typeface="Anton"/>
                          <a:ea typeface="Anton"/>
                          <a:cs typeface="Anton"/>
                          <a:sym typeface="Anton"/>
                        </a:rPr>
                        <a:t>20XX</a:t>
                      </a:r>
                      <a:endParaRPr sz="200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accent2"/>
                          </a:solidFill>
                          <a:latin typeface="Anton"/>
                          <a:ea typeface="Anton"/>
                          <a:cs typeface="Anton"/>
                          <a:sym typeface="Anton"/>
                        </a:rPr>
                        <a:t>20XX</a:t>
                      </a:r>
                      <a:endParaRPr sz="200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accent2"/>
                          </a:solidFill>
                          <a:latin typeface="Anton"/>
                          <a:ea typeface="Anton"/>
                          <a:cs typeface="Anton"/>
                          <a:sym typeface="Anton"/>
                        </a:rPr>
                        <a:t>20XX</a:t>
                      </a:r>
                      <a:endParaRPr sz="200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accent2"/>
                          </a:solidFill>
                          <a:latin typeface="Anton"/>
                          <a:ea typeface="Anton"/>
                          <a:cs typeface="Anton"/>
                          <a:sym typeface="Anton"/>
                        </a:rPr>
                        <a:t>20XX</a:t>
                      </a:r>
                      <a:endParaRPr sz="200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accent2"/>
                          </a:solidFill>
                          <a:latin typeface="Anton"/>
                          <a:ea typeface="Anton"/>
                          <a:cs typeface="Anton"/>
                          <a:sym typeface="Anton"/>
                        </a:rPr>
                        <a:t>20XX</a:t>
                      </a:r>
                      <a:endParaRPr sz="200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75025">
                <a:tc>
                  <a:txBody>
                    <a:bodyPr/>
                    <a:lstStyle/>
                    <a:p>
                      <a:pPr marL="0" lvl="0" indent="0" algn="l" rtl="0">
                        <a:spcBef>
                          <a:spcPts val="0"/>
                        </a:spcBef>
                        <a:spcAft>
                          <a:spcPts val="0"/>
                        </a:spcAft>
                        <a:buNone/>
                      </a:pPr>
                      <a:r>
                        <a:rPr lang="en" sz="1800">
                          <a:solidFill>
                            <a:schemeClr val="dk1"/>
                          </a:solidFill>
                          <a:latin typeface="Anton"/>
                          <a:ea typeface="Anton"/>
                          <a:cs typeface="Anton"/>
                          <a:sym typeface="Anton"/>
                        </a:rPr>
                        <a:t>Task 01</a:t>
                      </a:r>
                      <a:endParaRPr sz="1800">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extLst>
                  <a:ext uri="{0D108BD9-81ED-4DB2-BD59-A6C34878D82A}">
                    <a16:rowId xmlns:a16="http://schemas.microsoft.com/office/drawing/2014/main" val="10001"/>
                  </a:ext>
                </a:extLst>
              </a:tr>
              <a:tr h="475025">
                <a:tc>
                  <a:txBody>
                    <a:bodyPr/>
                    <a:lstStyle/>
                    <a:p>
                      <a:pPr marL="0" lvl="0" indent="0" algn="l" rtl="0">
                        <a:spcBef>
                          <a:spcPts val="0"/>
                        </a:spcBef>
                        <a:spcAft>
                          <a:spcPts val="0"/>
                        </a:spcAft>
                        <a:buNone/>
                      </a:pPr>
                      <a:r>
                        <a:rPr lang="en" sz="1800">
                          <a:solidFill>
                            <a:schemeClr val="dk1"/>
                          </a:solidFill>
                          <a:latin typeface="Anton"/>
                          <a:ea typeface="Anton"/>
                          <a:cs typeface="Anton"/>
                          <a:sym typeface="Anton"/>
                        </a:rPr>
                        <a:t>Task 02</a:t>
                      </a:r>
                      <a:endParaRPr sz="1800">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475025">
                <a:tc>
                  <a:txBody>
                    <a:bodyPr/>
                    <a:lstStyle/>
                    <a:p>
                      <a:pPr marL="0" lvl="0" indent="0" algn="l" rtl="0">
                        <a:spcBef>
                          <a:spcPts val="0"/>
                        </a:spcBef>
                        <a:spcAft>
                          <a:spcPts val="0"/>
                        </a:spcAft>
                        <a:buNone/>
                      </a:pPr>
                      <a:r>
                        <a:rPr lang="en" sz="1800">
                          <a:solidFill>
                            <a:schemeClr val="dk1"/>
                          </a:solidFill>
                          <a:latin typeface="Anton"/>
                          <a:ea typeface="Anton"/>
                          <a:cs typeface="Anton"/>
                          <a:sym typeface="Anton"/>
                        </a:rPr>
                        <a:t>Task 03</a:t>
                      </a:r>
                      <a:endParaRPr sz="1800">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extLst>
                  <a:ext uri="{0D108BD9-81ED-4DB2-BD59-A6C34878D82A}">
                    <a16:rowId xmlns:a16="http://schemas.microsoft.com/office/drawing/2014/main" val="10003"/>
                  </a:ext>
                </a:extLst>
              </a:tr>
              <a:tr h="475025">
                <a:tc>
                  <a:txBody>
                    <a:bodyPr/>
                    <a:lstStyle/>
                    <a:p>
                      <a:pPr marL="0" lvl="0" indent="0" algn="l" rtl="0">
                        <a:spcBef>
                          <a:spcPts val="0"/>
                        </a:spcBef>
                        <a:spcAft>
                          <a:spcPts val="0"/>
                        </a:spcAft>
                        <a:buNone/>
                      </a:pPr>
                      <a:r>
                        <a:rPr lang="en" sz="1800">
                          <a:solidFill>
                            <a:schemeClr val="dk1"/>
                          </a:solidFill>
                          <a:latin typeface="Anton"/>
                          <a:ea typeface="Anton"/>
                          <a:cs typeface="Anton"/>
                          <a:sym typeface="Anton"/>
                        </a:rPr>
                        <a:t>Task 04</a:t>
                      </a:r>
                      <a:endParaRPr sz="1800">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475025">
                <a:tc>
                  <a:txBody>
                    <a:bodyPr/>
                    <a:lstStyle/>
                    <a:p>
                      <a:pPr marL="0" lvl="0" indent="0" algn="l" rtl="0">
                        <a:spcBef>
                          <a:spcPts val="0"/>
                        </a:spcBef>
                        <a:spcAft>
                          <a:spcPts val="0"/>
                        </a:spcAft>
                        <a:buNone/>
                      </a:pPr>
                      <a:r>
                        <a:rPr lang="en" sz="1800">
                          <a:solidFill>
                            <a:schemeClr val="dk1"/>
                          </a:solidFill>
                          <a:latin typeface="Anton"/>
                          <a:ea typeface="Anton"/>
                          <a:cs typeface="Anton"/>
                          <a:sym typeface="Anton"/>
                        </a:rPr>
                        <a:t>Task 05</a:t>
                      </a:r>
                      <a:endParaRPr sz="1800">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extLst>
                  <a:ext uri="{0D108BD9-81ED-4DB2-BD59-A6C34878D82A}">
                    <a16:rowId xmlns:a16="http://schemas.microsoft.com/office/drawing/2014/main" val="10005"/>
                  </a:ext>
                </a:extLst>
              </a:tr>
            </a:tbl>
          </a:graphicData>
        </a:graphic>
      </p:graphicFrame>
      <p:sp>
        <p:nvSpPr>
          <p:cNvPr id="681" name="Google Shape;681;p56"/>
          <p:cNvSpPr/>
          <p:nvPr/>
        </p:nvSpPr>
        <p:spPr>
          <a:xfrm>
            <a:off x="2644375" y="2104600"/>
            <a:ext cx="3848400" cy="294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6"/>
          <p:cNvSpPr/>
          <p:nvPr/>
        </p:nvSpPr>
        <p:spPr>
          <a:xfrm>
            <a:off x="1682250" y="2588956"/>
            <a:ext cx="2886600" cy="294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6"/>
          <p:cNvSpPr/>
          <p:nvPr/>
        </p:nvSpPr>
        <p:spPr>
          <a:xfrm>
            <a:off x="4568625" y="3073313"/>
            <a:ext cx="2886600" cy="294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6"/>
          <p:cNvSpPr/>
          <p:nvPr/>
        </p:nvSpPr>
        <p:spPr>
          <a:xfrm>
            <a:off x="2644375" y="3557669"/>
            <a:ext cx="2886600" cy="294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6"/>
          <p:cNvSpPr/>
          <p:nvPr/>
        </p:nvSpPr>
        <p:spPr>
          <a:xfrm>
            <a:off x="1682250" y="4042025"/>
            <a:ext cx="962100" cy="294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5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 about marketing campaigns</a:t>
            </a:r>
            <a:endParaRPr/>
          </a:p>
        </p:txBody>
      </p:sp>
      <p:sp>
        <p:nvSpPr>
          <p:cNvPr id="691" name="Google Shape;691;p57"/>
          <p:cNvSpPr txBox="1"/>
          <p:nvPr/>
        </p:nvSpPr>
        <p:spPr>
          <a:xfrm>
            <a:off x="720000" y="4309404"/>
            <a:ext cx="7704000" cy="30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lang="en" sz="1200" b="1" u="sng">
                <a:solidFill>
                  <a:schemeClr val="dk1"/>
                </a:solidFill>
                <a:latin typeface="Roboto"/>
                <a:ea typeface="Roboto"/>
                <a:cs typeface="Roboto"/>
                <a:sym typeface="Roboto"/>
                <a:hlinkClick r:id="rId3">
                  <a:extLst>
                    <a:ext uri="{A12FA001-AC4F-418D-AE19-62706E023703}">
                      <ahyp:hlinkClr xmlns:ahyp="http://schemas.microsoft.com/office/drawing/2018/hyperlinkcolor" val="tx"/>
                    </a:ext>
                  </a:extLst>
                </a:hlinkClick>
              </a:rPr>
              <a:t>For more info, click here</a:t>
            </a:r>
            <a:endParaRPr sz="1200" b="1" u="sng">
              <a:solidFill>
                <a:schemeClr val="dk1"/>
              </a:solidFill>
              <a:latin typeface="Roboto"/>
              <a:ea typeface="Roboto"/>
              <a:cs typeface="Roboto"/>
              <a:sym typeface="Roboto"/>
            </a:endParaRPr>
          </a:p>
        </p:txBody>
      </p:sp>
      <p:pic>
        <p:nvPicPr>
          <p:cNvPr id="692" name="Google Shape;692;p57" title="Chart">
            <a:hlinkClick r:id="rId4"/>
          </p:cNvPr>
          <p:cNvPicPr preferRelativeResize="0"/>
          <p:nvPr/>
        </p:nvPicPr>
        <p:blipFill>
          <a:blip r:embed="rId5">
            <a:alphaModFix/>
          </a:blip>
          <a:stretch>
            <a:fillRect/>
          </a:stretch>
        </p:blipFill>
        <p:spPr>
          <a:xfrm>
            <a:off x="713225" y="1468300"/>
            <a:ext cx="4384224" cy="2710901"/>
          </a:xfrm>
          <a:prstGeom prst="rect">
            <a:avLst/>
          </a:prstGeom>
          <a:noFill/>
          <a:ln>
            <a:noFill/>
          </a:ln>
        </p:spPr>
      </p:pic>
      <p:graphicFrame>
        <p:nvGraphicFramePr>
          <p:cNvPr id="693" name="Google Shape;693;p57"/>
          <p:cNvGraphicFramePr/>
          <p:nvPr/>
        </p:nvGraphicFramePr>
        <p:xfrm>
          <a:off x="5344288" y="1511500"/>
          <a:ext cx="3000000" cy="3000000"/>
        </p:xfrm>
        <a:graphic>
          <a:graphicData uri="http://schemas.openxmlformats.org/drawingml/2006/table">
            <a:tbl>
              <a:tblPr>
                <a:noFill/>
                <a:tableStyleId>{40871C14-F300-4707-ACCD-8FFA6A084129}</a:tableStyleId>
              </a:tblPr>
              <a:tblGrid>
                <a:gridCol w="627450">
                  <a:extLst>
                    <a:ext uri="{9D8B030D-6E8A-4147-A177-3AD203B41FA5}">
                      <a16:colId xmlns:a16="http://schemas.microsoft.com/office/drawing/2014/main" val="20000"/>
                    </a:ext>
                  </a:extLst>
                </a:gridCol>
                <a:gridCol w="1117725">
                  <a:extLst>
                    <a:ext uri="{9D8B030D-6E8A-4147-A177-3AD203B41FA5}">
                      <a16:colId xmlns:a16="http://schemas.microsoft.com/office/drawing/2014/main" val="20001"/>
                    </a:ext>
                  </a:extLst>
                </a:gridCol>
                <a:gridCol w="1196150">
                  <a:extLst>
                    <a:ext uri="{9D8B030D-6E8A-4147-A177-3AD203B41FA5}">
                      <a16:colId xmlns:a16="http://schemas.microsoft.com/office/drawing/2014/main" val="20002"/>
                    </a:ext>
                  </a:extLst>
                </a:gridCol>
              </a:tblGrid>
              <a:tr h="441950">
                <a:tc>
                  <a:txBody>
                    <a:bodyPr/>
                    <a:lstStyle/>
                    <a:p>
                      <a:pPr marL="0" lvl="0" indent="0" algn="l" rtl="0">
                        <a:spcBef>
                          <a:spcPts val="0"/>
                        </a:spcBef>
                        <a:spcAft>
                          <a:spcPts val="0"/>
                        </a:spcAft>
                        <a:buNone/>
                      </a:pPr>
                      <a:endParaRPr>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Anton"/>
                          <a:ea typeface="Anton"/>
                          <a:cs typeface="Anton"/>
                          <a:sym typeface="Anton"/>
                        </a:rPr>
                        <a:t>Q1</a:t>
                      </a:r>
                      <a:endParaRPr sz="2000">
                        <a:solidFill>
                          <a:schemeClr val="dk1"/>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2000">
                          <a:solidFill>
                            <a:schemeClr val="dk1"/>
                          </a:solidFill>
                          <a:latin typeface="Anton"/>
                          <a:ea typeface="Anton"/>
                          <a:cs typeface="Anton"/>
                          <a:sym typeface="Anton"/>
                        </a:rPr>
                        <a:t>Q2</a:t>
                      </a:r>
                      <a:endParaRPr sz="2000">
                        <a:solidFill>
                          <a:schemeClr val="dk1"/>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41950">
                <a:tc>
                  <a:txBody>
                    <a:bodyPr/>
                    <a:lstStyle/>
                    <a:p>
                      <a:pPr marL="0" lvl="0" indent="0" algn="ctr" rtl="0">
                        <a:spcBef>
                          <a:spcPts val="0"/>
                        </a:spcBef>
                        <a:spcAft>
                          <a:spcPts val="0"/>
                        </a:spcAft>
                        <a:buNone/>
                      </a:pPr>
                      <a:r>
                        <a:rPr lang="en" sz="2000">
                          <a:solidFill>
                            <a:schemeClr val="accent2"/>
                          </a:solidFill>
                          <a:latin typeface="Anton"/>
                          <a:ea typeface="Anton"/>
                          <a:cs typeface="Anton"/>
                          <a:sym typeface="Anton"/>
                        </a:rPr>
                        <a:t>A</a:t>
                      </a:r>
                      <a:endParaRPr sz="200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80%</a:t>
                      </a:r>
                      <a:endParaRPr>
                        <a:solidFill>
                          <a:schemeClr val="dk1"/>
                        </a:solidFill>
                        <a:latin typeface="Roboto"/>
                        <a:ea typeface="Roboto"/>
                        <a:cs typeface="Roboto"/>
                        <a:sym typeface="Roboto"/>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962F3">
                        <a:alpha val="50000"/>
                      </a:srgbClr>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20%</a:t>
                      </a:r>
                      <a:endParaRPr>
                        <a:solidFill>
                          <a:schemeClr val="dk1"/>
                        </a:solidFill>
                        <a:latin typeface="Roboto"/>
                        <a:ea typeface="Roboto"/>
                        <a:cs typeface="Roboto"/>
                        <a:sym typeface="Roboto"/>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962F3">
                        <a:alpha val="50000"/>
                      </a:srgbClr>
                    </a:solidFill>
                  </a:tcPr>
                </a:tc>
                <a:extLst>
                  <a:ext uri="{0D108BD9-81ED-4DB2-BD59-A6C34878D82A}">
                    <a16:rowId xmlns:a16="http://schemas.microsoft.com/office/drawing/2014/main" val="10001"/>
                  </a:ext>
                </a:extLst>
              </a:tr>
              <a:tr h="441950">
                <a:tc>
                  <a:txBody>
                    <a:bodyPr/>
                    <a:lstStyle/>
                    <a:p>
                      <a:pPr marL="0" lvl="0" indent="0" algn="ctr" rtl="0">
                        <a:spcBef>
                          <a:spcPts val="0"/>
                        </a:spcBef>
                        <a:spcAft>
                          <a:spcPts val="0"/>
                        </a:spcAft>
                        <a:buNone/>
                      </a:pPr>
                      <a:r>
                        <a:rPr lang="en" sz="2000">
                          <a:solidFill>
                            <a:schemeClr val="accent2"/>
                          </a:solidFill>
                          <a:latin typeface="Anton"/>
                          <a:ea typeface="Anton"/>
                          <a:cs typeface="Anton"/>
                          <a:sym typeface="Anton"/>
                        </a:rPr>
                        <a:t>B</a:t>
                      </a:r>
                      <a:endParaRPr sz="200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40%</a:t>
                      </a:r>
                      <a:endParaRPr>
                        <a:solidFill>
                          <a:schemeClr val="dk1"/>
                        </a:solidFill>
                        <a:latin typeface="Roboto"/>
                        <a:ea typeface="Roboto"/>
                        <a:cs typeface="Roboto"/>
                        <a:sym typeface="Roboto"/>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789FA">
                        <a:alpha val="50000"/>
                      </a:srgbClr>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60%</a:t>
                      </a:r>
                      <a:endParaRPr>
                        <a:solidFill>
                          <a:schemeClr val="dk1"/>
                        </a:solidFill>
                        <a:latin typeface="Roboto"/>
                        <a:ea typeface="Roboto"/>
                        <a:cs typeface="Roboto"/>
                        <a:sym typeface="Roboto"/>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789FA">
                        <a:alpha val="50000"/>
                      </a:srgbClr>
                    </a:solidFill>
                  </a:tcPr>
                </a:tc>
                <a:extLst>
                  <a:ext uri="{0D108BD9-81ED-4DB2-BD59-A6C34878D82A}">
                    <a16:rowId xmlns:a16="http://schemas.microsoft.com/office/drawing/2014/main" val="10002"/>
                  </a:ext>
                </a:extLst>
              </a:tr>
            </a:tbl>
          </a:graphicData>
        </a:graphic>
      </p:graphicFrame>
      <p:sp>
        <p:nvSpPr>
          <p:cNvPr id="694" name="Google Shape;694;p57"/>
          <p:cNvSpPr txBox="1"/>
          <p:nvPr/>
        </p:nvSpPr>
        <p:spPr>
          <a:xfrm>
            <a:off x="5269300" y="3029075"/>
            <a:ext cx="3161400" cy="10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Mercury is the closest planet to the Sun and the smallest in the entire Solar System. This planet’s name has nothing to do with the liquid metal</a:t>
            </a:r>
            <a:endParaRPr>
              <a:solidFill>
                <a:schemeClr val="dk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58"/>
          <p:cNvSpPr txBox="1">
            <a:spLocks noGrp="1"/>
          </p:cNvSpPr>
          <p:nvPr>
            <p:ph type="subTitle" idx="3"/>
          </p:nvPr>
        </p:nvSpPr>
        <p:spPr>
          <a:xfrm>
            <a:off x="6043495" y="3589350"/>
            <a:ext cx="22059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Tom Harris</a:t>
            </a:r>
            <a:endParaRPr/>
          </a:p>
        </p:txBody>
      </p:sp>
      <p:sp>
        <p:nvSpPr>
          <p:cNvPr id="700" name="Google Shape;700;p58"/>
          <p:cNvSpPr txBox="1">
            <a:spLocks noGrp="1"/>
          </p:cNvSpPr>
          <p:nvPr>
            <p:ph type="subTitle" idx="4"/>
          </p:nvPr>
        </p:nvSpPr>
        <p:spPr>
          <a:xfrm>
            <a:off x="2342695" y="3589350"/>
            <a:ext cx="22059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Sofia Hill</a:t>
            </a:r>
            <a:endParaRPr/>
          </a:p>
        </p:txBody>
      </p:sp>
      <p:pic>
        <p:nvPicPr>
          <p:cNvPr id="701" name="Google Shape;701;p58"/>
          <p:cNvPicPr preferRelativeResize="0"/>
          <p:nvPr/>
        </p:nvPicPr>
        <p:blipFill rotWithShape="1">
          <a:blip r:embed="rId3">
            <a:alphaModFix/>
          </a:blip>
          <a:srcRect l="11935" r="45148" b="35608"/>
          <a:stretch/>
        </p:blipFill>
        <p:spPr>
          <a:xfrm>
            <a:off x="6111309" y="1664275"/>
            <a:ext cx="1608000" cy="1608000"/>
          </a:xfrm>
          <a:prstGeom prst="roundRect">
            <a:avLst>
              <a:gd name="adj" fmla="val 16667"/>
            </a:avLst>
          </a:prstGeom>
          <a:noFill/>
          <a:ln>
            <a:noFill/>
          </a:ln>
        </p:spPr>
      </p:pic>
      <p:pic>
        <p:nvPicPr>
          <p:cNvPr id="702" name="Google Shape;702;p58"/>
          <p:cNvPicPr preferRelativeResize="0"/>
          <p:nvPr/>
        </p:nvPicPr>
        <p:blipFill rotWithShape="1">
          <a:blip r:embed="rId4">
            <a:alphaModFix/>
          </a:blip>
          <a:srcRect l="7251" t="3343" r="20878" b="48754"/>
          <a:stretch/>
        </p:blipFill>
        <p:spPr>
          <a:xfrm>
            <a:off x="2410484" y="1664225"/>
            <a:ext cx="1608000" cy="1608000"/>
          </a:xfrm>
          <a:prstGeom prst="roundRect">
            <a:avLst>
              <a:gd name="adj" fmla="val 16667"/>
            </a:avLst>
          </a:prstGeom>
          <a:noFill/>
          <a:ln>
            <a:noFill/>
          </a:ln>
        </p:spPr>
      </p:pic>
      <p:sp>
        <p:nvSpPr>
          <p:cNvPr id="703" name="Google Shape;703;p5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marketing team</a:t>
            </a:r>
            <a:endParaRPr/>
          </a:p>
        </p:txBody>
      </p:sp>
      <p:sp>
        <p:nvSpPr>
          <p:cNvPr id="704" name="Google Shape;704;p58"/>
          <p:cNvSpPr txBox="1">
            <a:spLocks noGrp="1"/>
          </p:cNvSpPr>
          <p:nvPr>
            <p:ph type="subTitle" idx="1"/>
          </p:nvPr>
        </p:nvSpPr>
        <p:spPr>
          <a:xfrm>
            <a:off x="6043503" y="3798973"/>
            <a:ext cx="220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705" name="Google Shape;705;p58"/>
          <p:cNvSpPr txBox="1">
            <a:spLocks noGrp="1"/>
          </p:cNvSpPr>
          <p:nvPr>
            <p:ph type="subTitle" idx="2"/>
          </p:nvPr>
        </p:nvSpPr>
        <p:spPr>
          <a:xfrm>
            <a:off x="2342893" y="3798973"/>
            <a:ext cx="220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pic>
        <p:nvPicPr>
          <p:cNvPr id="706" name="Google Shape;706;p58"/>
          <p:cNvPicPr preferRelativeResize="0"/>
          <p:nvPr/>
        </p:nvPicPr>
        <p:blipFill rotWithShape="1">
          <a:blip r:embed="rId5">
            <a:alphaModFix/>
          </a:blip>
          <a:srcRect l="19017" r="19017"/>
          <a:stretch/>
        </p:blipFill>
        <p:spPr>
          <a:xfrm>
            <a:off x="894597" y="1726062"/>
            <a:ext cx="1356038" cy="1691380"/>
          </a:xfrm>
          <a:prstGeom prst="rect">
            <a:avLst/>
          </a:prstGeom>
          <a:noFill/>
          <a:ln>
            <a:noFill/>
          </a:ln>
        </p:spPr>
      </p:pic>
      <p:pic>
        <p:nvPicPr>
          <p:cNvPr id="707" name="Google Shape;707;p58"/>
          <p:cNvPicPr preferRelativeResize="0"/>
          <p:nvPr/>
        </p:nvPicPr>
        <p:blipFill rotWithShape="1">
          <a:blip r:embed="rId6">
            <a:alphaModFix/>
          </a:blip>
          <a:srcRect l="19017" r="19017" b="773"/>
          <a:stretch/>
        </p:blipFill>
        <p:spPr>
          <a:xfrm>
            <a:off x="4555708" y="1616462"/>
            <a:ext cx="1356038" cy="167826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59"/>
          <p:cNvSpPr txBox="1"/>
          <p:nvPr/>
        </p:nvSpPr>
        <p:spPr>
          <a:xfrm>
            <a:off x="6246800" y="2158400"/>
            <a:ext cx="214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Planning</a:t>
            </a:r>
            <a:endParaRPr sz="2000">
              <a:solidFill>
                <a:schemeClr val="dk1"/>
              </a:solidFill>
              <a:latin typeface="Anton"/>
              <a:ea typeface="Anton"/>
              <a:cs typeface="Anton"/>
              <a:sym typeface="Anton"/>
            </a:endParaRPr>
          </a:p>
        </p:txBody>
      </p:sp>
      <p:sp>
        <p:nvSpPr>
          <p:cNvPr id="713" name="Google Shape;713;p59"/>
          <p:cNvSpPr txBox="1"/>
          <p:nvPr/>
        </p:nvSpPr>
        <p:spPr>
          <a:xfrm>
            <a:off x="6246798" y="1566626"/>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Venus is the second planet from the Sun</a:t>
            </a:r>
            <a:endParaRPr>
              <a:solidFill>
                <a:schemeClr val="dk1"/>
              </a:solidFill>
              <a:latin typeface="Roboto"/>
              <a:ea typeface="Roboto"/>
              <a:cs typeface="Roboto"/>
              <a:sym typeface="Roboto"/>
            </a:endParaRPr>
          </a:p>
        </p:txBody>
      </p:sp>
      <p:sp>
        <p:nvSpPr>
          <p:cNvPr id="714" name="Google Shape;714;p59"/>
          <p:cNvSpPr txBox="1"/>
          <p:nvPr/>
        </p:nvSpPr>
        <p:spPr>
          <a:xfrm>
            <a:off x="4413550" y="3376703"/>
            <a:ext cx="214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Marketing</a:t>
            </a:r>
            <a:endParaRPr sz="2000">
              <a:solidFill>
                <a:schemeClr val="dk1"/>
              </a:solidFill>
              <a:latin typeface="Anton"/>
              <a:ea typeface="Anton"/>
              <a:cs typeface="Anton"/>
              <a:sym typeface="Anton"/>
            </a:endParaRPr>
          </a:p>
        </p:txBody>
      </p:sp>
      <p:sp>
        <p:nvSpPr>
          <p:cNvPr id="715" name="Google Shape;715;p59"/>
          <p:cNvSpPr txBox="1"/>
          <p:nvPr/>
        </p:nvSpPr>
        <p:spPr>
          <a:xfrm>
            <a:off x="4415873" y="3810946"/>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Mercury is the closest planet to the Sun</a:t>
            </a:r>
            <a:endParaRPr>
              <a:solidFill>
                <a:schemeClr val="dk1"/>
              </a:solidFill>
              <a:latin typeface="Roboto"/>
              <a:ea typeface="Roboto"/>
              <a:cs typeface="Roboto"/>
              <a:sym typeface="Roboto"/>
            </a:endParaRPr>
          </a:p>
        </p:txBody>
      </p:sp>
      <p:sp>
        <p:nvSpPr>
          <p:cNvPr id="716" name="Google Shape;716;p59"/>
          <p:cNvSpPr txBox="1"/>
          <p:nvPr/>
        </p:nvSpPr>
        <p:spPr>
          <a:xfrm>
            <a:off x="2584925" y="2158400"/>
            <a:ext cx="214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Social</a:t>
            </a:r>
            <a:endParaRPr sz="2000">
              <a:solidFill>
                <a:schemeClr val="dk1"/>
              </a:solidFill>
              <a:latin typeface="Anton"/>
              <a:ea typeface="Anton"/>
              <a:cs typeface="Anton"/>
              <a:sym typeface="Anton"/>
            </a:endParaRPr>
          </a:p>
        </p:txBody>
      </p:sp>
      <p:sp>
        <p:nvSpPr>
          <p:cNvPr id="717" name="Google Shape;717;p59"/>
          <p:cNvSpPr txBox="1"/>
          <p:nvPr/>
        </p:nvSpPr>
        <p:spPr>
          <a:xfrm>
            <a:off x="2584925" y="1566626"/>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Despite being red, Mars is a very cold place</a:t>
            </a:r>
            <a:endParaRPr>
              <a:solidFill>
                <a:schemeClr val="dk1"/>
              </a:solidFill>
              <a:latin typeface="Roboto"/>
              <a:ea typeface="Roboto"/>
              <a:cs typeface="Roboto"/>
              <a:sym typeface="Roboto"/>
            </a:endParaRPr>
          </a:p>
        </p:txBody>
      </p:sp>
      <p:sp>
        <p:nvSpPr>
          <p:cNvPr id="718" name="Google Shape;718;p59"/>
          <p:cNvSpPr txBox="1"/>
          <p:nvPr/>
        </p:nvSpPr>
        <p:spPr>
          <a:xfrm>
            <a:off x="754000" y="3376703"/>
            <a:ext cx="214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Business</a:t>
            </a:r>
            <a:endParaRPr sz="2000">
              <a:solidFill>
                <a:schemeClr val="dk1"/>
              </a:solidFill>
              <a:latin typeface="Anton"/>
              <a:ea typeface="Anton"/>
              <a:cs typeface="Anton"/>
              <a:sym typeface="Anton"/>
            </a:endParaRPr>
          </a:p>
        </p:txBody>
      </p:sp>
      <p:sp>
        <p:nvSpPr>
          <p:cNvPr id="719" name="Google Shape;719;p59"/>
          <p:cNvSpPr txBox="1"/>
          <p:nvPr/>
        </p:nvSpPr>
        <p:spPr>
          <a:xfrm>
            <a:off x="754000" y="3810946"/>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p:txBody>
      </p:sp>
      <p:cxnSp>
        <p:nvCxnSpPr>
          <p:cNvPr id="720" name="Google Shape;720;p59"/>
          <p:cNvCxnSpPr>
            <a:stCxn id="721" idx="0"/>
            <a:endCxn id="712" idx="2"/>
          </p:cNvCxnSpPr>
          <p:nvPr/>
        </p:nvCxnSpPr>
        <p:spPr>
          <a:xfrm rot="10800000">
            <a:off x="7318475" y="2571300"/>
            <a:ext cx="0" cy="736500"/>
          </a:xfrm>
          <a:prstGeom prst="straightConnector1">
            <a:avLst/>
          </a:prstGeom>
          <a:noFill/>
          <a:ln w="9525" cap="flat" cmpd="sng">
            <a:solidFill>
              <a:schemeClr val="accent3"/>
            </a:solidFill>
            <a:prstDash val="solid"/>
            <a:round/>
            <a:headEnd type="none" w="med" len="med"/>
            <a:tailEnd type="none" w="med" len="med"/>
          </a:ln>
        </p:spPr>
      </p:cxnSp>
      <p:cxnSp>
        <p:nvCxnSpPr>
          <p:cNvPr id="722" name="Google Shape;722;p59"/>
          <p:cNvCxnSpPr>
            <a:stCxn id="723" idx="0"/>
            <a:endCxn id="716" idx="2"/>
          </p:cNvCxnSpPr>
          <p:nvPr/>
        </p:nvCxnSpPr>
        <p:spPr>
          <a:xfrm rot="10800000">
            <a:off x="3656525" y="2571100"/>
            <a:ext cx="0" cy="736800"/>
          </a:xfrm>
          <a:prstGeom prst="straightConnector1">
            <a:avLst/>
          </a:prstGeom>
          <a:noFill/>
          <a:ln w="9525" cap="flat" cmpd="sng">
            <a:solidFill>
              <a:schemeClr val="accent3"/>
            </a:solidFill>
            <a:prstDash val="solid"/>
            <a:round/>
            <a:headEnd type="none" w="med" len="med"/>
            <a:tailEnd type="none" w="med" len="med"/>
          </a:ln>
        </p:spPr>
      </p:cxnSp>
      <p:cxnSp>
        <p:nvCxnSpPr>
          <p:cNvPr id="724" name="Google Shape;724;p59"/>
          <p:cNvCxnSpPr>
            <a:stCxn id="714" idx="0"/>
            <a:endCxn id="725" idx="4"/>
          </p:cNvCxnSpPr>
          <p:nvPr/>
        </p:nvCxnSpPr>
        <p:spPr>
          <a:xfrm rot="10800000" flipH="1">
            <a:off x="5485150" y="2565203"/>
            <a:ext cx="2400" cy="811500"/>
          </a:xfrm>
          <a:prstGeom prst="straightConnector1">
            <a:avLst/>
          </a:prstGeom>
          <a:noFill/>
          <a:ln w="9525" cap="flat" cmpd="sng">
            <a:solidFill>
              <a:schemeClr val="accent3"/>
            </a:solidFill>
            <a:prstDash val="solid"/>
            <a:round/>
            <a:headEnd type="none" w="med" len="med"/>
            <a:tailEnd type="none" w="med" len="med"/>
          </a:ln>
        </p:spPr>
      </p:cxnSp>
      <p:cxnSp>
        <p:nvCxnSpPr>
          <p:cNvPr id="726" name="Google Shape;726;p59"/>
          <p:cNvCxnSpPr>
            <a:stCxn id="718" idx="0"/>
            <a:endCxn id="727" idx="4"/>
          </p:cNvCxnSpPr>
          <p:nvPr/>
        </p:nvCxnSpPr>
        <p:spPr>
          <a:xfrm rot="10800000">
            <a:off x="1825600" y="2565203"/>
            <a:ext cx="0" cy="811500"/>
          </a:xfrm>
          <a:prstGeom prst="straightConnector1">
            <a:avLst/>
          </a:prstGeom>
          <a:noFill/>
          <a:ln w="9525" cap="flat" cmpd="sng">
            <a:solidFill>
              <a:schemeClr val="accent3"/>
            </a:solidFill>
            <a:prstDash val="solid"/>
            <a:round/>
            <a:headEnd type="none" w="med" len="med"/>
            <a:tailEnd type="none" w="med" len="med"/>
          </a:ln>
        </p:spPr>
      </p:cxnSp>
      <p:sp>
        <p:nvSpPr>
          <p:cNvPr id="728" name="Google Shape;728;p5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 01</a:t>
            </a:r>
            <a:endParaRPr/>
          </a:p>
        </p:txBody>
      </p:sp>
      <p:sp>
        <p:nvSpPr>
          <p:cNvPr id="721" name="Google Shape;721;p59"/>
          <p:cNvSpPr/>
          <p:nvPr/>
        </p:nvSpPr>
        <p:spPr>
          <a:xfrm flipH="1">
            <a:off x="6881975" y="3307800"/>
            <a:ext cx="873000" cy="8730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accent2"/>
                </a:solidFill>
                <a:latin typeface="Anton"/>
                <a:ea typeface="Anton"/>
                <a:cs typeface="Anton"/>
                <a:sym typeface="Anton"/>
              </a:rPr>
              <a:t>20XX</a:t>
            </a:r>
            <a:endParaRPr sz="1800">
              <a:solidFill>
                <a:schemeClr val="accent2"/>
              </a:solidFill>
            </a:endParaRPr>
          </a:p>
        </p:txBody>
      </p:sp>
      <p:sp>
        <p:nvSpPr>
          <p:cNvPr id="725" name="Google Shape;725;p59"/>
          <p:cNvSpPr/>
          <p:nvPr/>
        </p:nvSpPr>
        <p:spPr>
          <a:xfrm flipH="1">
            <a:off x="5050963" y="1692300"/>
            <a:ext cx="873000" cy="873000"/>
          </a:xfrm>
          <a:prstGeom prst="ellipse">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accent2"/>
                </a:solidFill>
                <a:latin typeface="Anton"/>
                <a:ea typeface="Anton"/>
                <a:cs typeface="Anton"/>
                <a:sym typeface="Anton"/>
              </a:rPr>
              <a:t>20XX</a:t>
            </a:r>
            <a:endParaRPr sz="1800">
              <a:solidFill>
                <a:schemeClr val="accent2"/>
              </a:solidFill>
            </a:endParaRPr>
          </a:p>
        </p:txBody>
      </p:sp>
      <p:sp>
        <p:nvSpPr>
          <p:cNvPr id="723" name="Google Shape;723;p59"/>
          <p:cNvSpPr/>
          <p:nvPr/>
        </p:nvSpPr>
        <p:spPr>
          <a:xfrm flipH="1">
            <a:off x="3220025" y="3307900"/>
            <a:ext cx="873000" cy="8730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accent2"/>
                </a:solidFill>
                <a:latin typeface="Anton"/>
                <a:ea typeface="Anton"/>
                <a:cs typeface="Anton"/>
                <a:sym typeface="Anton"/>
              </a:rPr>
              <a:t>20XX</a:t>
            </a:r>
            <a:endParaRPr sz="1800">
              <a:solidFill>
                <a:schemeClr val="accent2"/>
              </a:solidFill>
            </a:endParaRPr>
          </a:p>
        </p:txBody>
      </p:sp>
      <p:sp>
        <p:nvSpPr>
          <p:cNvPr id="727" name="Google Shape;727;p59"/>
          <p:cNvSpPr/>
          <p:nvPr/>
        </p:nvSpPr>
        <p:spPr>
          <a:xfrm flipH="1">
            <a:off x="1389063" y="1692300"/>
            <a:ext cx="873000" cy="8730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accent2"/>
                </a:solidFill>
                <a:latin typeface="Anton"/>
                <a:ea typeface="Anton"/>
                <a:cs typeface="Anton"/>
                <a:sym typeface="Anton"/>
              </a:rPr>
              <a:t>20XX</a:t>
            </a:r>
            <a:endParaRPr sz="1800">
              <a:solidFill>
                <a:schemeClr val="accent2"/>
              </a:solidFill>
            </a:endParaRPr>
          </a:p>
        </p:txBody>
      </p:sp>
      <p:cxnSp>
        <p:nvCxnSpPr>
          <p:cNvPr id="729" name="Google Shape;729;p59"/>
          <p:cNvCxnSpPr>
            <a:stCxn id="727" idx="4"/>
            <a:endCxn id="723" idx="0"/>
          </p:cNvCxnSpPr>
          <p:nvPr/>
        </p:nvCxnSpPr>
        <p:spPr>
          <a:xfrm rot="-5400000" flipH="1">
            <a:off x="2369763" y="2021100"/>
            <a:ext cx="742500" cy="1830900"/>
          </a:xfrm>
          <a:prstGeom prst="bentConnector3">
            <a:avLst>
              <a:gd name="adj1" fmla="val 50007"/>
            </a:avLst>
          </a:prstGeom>
          <a:noFill/>
          <a:ln w="9525" cap="flat" cmpd="sng">
            <a:solidFill>
              <a:schemeClr val="accent3"/>
            </a:solidFill>
            <a:prstDash val="solid"/>
            <a:round/>
            <a:headEnd type="none" w="med" len="med"/>
            <a:tailEnd type="none" w="med" len="med"/>
          </a:ln>
        </p:spPr>
      </p:cxnSp>
      <p:cxnSp>
        <p:nvCxnSpPr>
          <p:cNvPr id="730" name="Google Shape;730;p59"/>
          <p:cNvCxnSpPr>
            <a:stCxn id="723" idx="0"/>
            <a:endCxn id="725" idx="4"/>
          </p:cNvCxnSpPr>
          <p:nvPr/>
        </p:nvCxnSpPr>
        <p:spPr>
          <a:xfrm rot="-5400000">
            <a:off x="4200725" y="2021200"/>
            <a:ext cx="742500" cy="1830900"/>
          </a:xfrm>
          <a:prstGeom prst="bentConnector3">
            <a:avLst>
              <a:gd name="adj1" fmla="val 50007"/>
            </a:avLst>
          </a:prstGeom>
          <a:noFill/>
          <a:ln w="9525" cap="flat" cmpd="sng">
            <a:solidFill>
              <a:schemeClr val="accent3"/>
            </a:solidFill>
            <a:prstDash val="solid"/>
            <a:round/>
            <a:headEnd type="none" w="med" len="med"/>
            <a:tailEnd type="none" w="med" len="med"/>
          </a:ln>
        </p:spPr>
      </p:cxnSp>
      <p:cxnSp>
        <p:nvCxnSpPr>
          <p:cNvPr id="731" name="Google Shape;731;p59"/>
          <p:cNvCxnSpPr>
            <a:stCxn id="725" idx="4"/>
            <a:endCxn id="721" idx="0"/>
          </p:cNvCxnSpPr>
          <p:nvPr/>
        </p:nvCxnSpPr>
        <p:spPr>
          <a:xfrm rot="-5400000" flipH="1">
            <a:off x="6031663" y="2021100"/>
            <a:ext cx="742500" cy="1830900"/>
          </a:xfrm>
          <a:prstGeom prst="bentConnector3">
            <a:avLst>
              <a:gd name="adj1" fmla="val 50000"/>
            </a:avLst>
          </a:prstGeom>
          <a:noFill/>
          <a:ln w="9525" cap="flat" cmpd="sng">
            <a:solidFill>
              <a:schemeClr val="accent3"/>
            </a:solidFill>
            <a:prstDash val="solid"/>
            <a:round/>
            <a:headEnd type="none" w="med" len="med"/>
            <a:tailEnd type="none" w="med" len="med"/>
          </a:ln>
        </p:spPr>
      </p:cxnSp>
      <p:pic>
        <p:nvPicPr>
          <p:cNvPr id="732" name="Google Shape;732;p59"/>
          <p:cNvPicPr preferRelativeResize="0"/>
          <p:nvPr/>
        </p:nvPicPr>
        <p:blipFill rotWithShape="1">
          <a:blip r:embed="rId3">
            <a:alphaModFix/>
          </a:blip>
          <a:srcRect l="27377" t="35445" r="27377" b="35448"/>
          <a:stretch/>
        </p:blipFill>
        <p:spPr>
          <a:xfrm flipH="1">
            <a:off x="156525" y="2694150"/>
            <a:ext cx="1113399" cy="553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60"/>
          <p:cNvSpPr/>
          <p:nvPr/>
        </p:nvSpPr>
        <p:spPr>
          <a:xfrm>
            <a:off x="746250" y="1463400"/>
            <a:ext cx="7704000" cy="264000"/>
          </a:xfrm>
          <a:prstGeom prst="roundRect">
            <a:avLst>
              <a:gd name="adj" fmla="val 50000"/>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 02</a:t>
            </a:r>
            <a:endParaRPr/>
          </a:p>
        </p:txBody>
      </p:sp>
      <p:sp>
        <p:nvSpPr>
          <p:cNvPr id="739" name="Google Shape;739;p60"/>
          <p:cNvSpPr txBox="1"/>
          <p:nvPr/>
        </p:nvSpPr>
        <p:spPr>
          <a:xfrm>
            <a:off x="4642941" y="3290777"/>
            <a:ext cx="18411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Campaign</a:t>
            </a:r>
            <a:endParaRPr sz="2000">
              <a:solidFill>
                <a:schemeClr val="dk1"/>
              </a:solidFill>
              <a:latin typeface="Anton"/>
              <a:ea typeface="Anton"/>
              <a:cs typeface="Anton"/>
              <a:sym typeface="Anton"/>
            </a:endParaRPr>
          </a:p>
        </p:txBody>
      </p:sp>
      <p:sp>
        <p:nvSpPr>
          <p:cNvPr id="740" name="Google Shape;740;p60"/>
          <p:cNvSpPr txBox="1"/>
          <p:nvPr/>
        </p:nvSpPr>
        <p:spPr>
          <a:xfrm>
            <a:off x="4642941" y="3638607"/>
            <a:ext cx="1841100" cy="96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Earth is the third planet from the Sun and the only one that harbors life</a:t>
            </a:r>
            <a:endParaRPr>
              <a:solidFill>
                <a:schemeClr val="dk1"/>
              </a:solidFill>
              <a:latin typeface="Roboto"/>
              <a:ea typeface="Roboto"/>
              <a:cs typeface="Roboto"/>
              <a:sym typeface="Roboto"/>
            </a:endParaRPr>
          </a:p>
        </p:txBody>
      </p:sp>
      <p:sp>
        <p:nvSpPr>
          <p:cNvPr id="741" name="Google Shape;741;p60"/>
          <p:cNvSpPr txBox="1"/>
          <p:nvPr/>
        </p:nvSpPr>
        <p:spPr>
          <a:xfrm>
            <a:off x="712575" y="3290777"/>
            <a:ext cx="18411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Personalization</a:t>
            </a:r>
            <a:endParaRPr sz="2000">
              <a:solidFill>
                <a:schemeClr val="dk1"/>
              </a:solidFill>
              <a:latin typeface="Anton"/>
              <a:ea typeface="Anton"/>
              <a:cs typeface="Anton"/>
              <a:sym typeface="Anton"/>
            </a:endParaRPr>
          </a:p>
        </p:txBody>
      </p:sp>
      <p:sp>
        <p:nvSpPr>
          <p:cNvPr id="742" name="Google Shape;742;p60"/>
          <p:cNvSpPr txBox="1"/>
          <p:nvPr/>
        </p:nvSpPr>
        <p:spPr>
          <a:xfrm>
            <a:off x="712575" y="3638605"/>
            <a:ext cx="1841100" cy="96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Despite being red, Mars is actually a cold place. It's full of iron oxide dust</a:t>
            </a:r>
            <a:endParaRPr>
              <a:solidFill>
                <a:schemeClr val="dk1"/>
              </a:solidFill>
              <a:latin typeface="Roboto"/>
              <a:ea typeface="Roboto"/>
              <a:cs typeface="Roboto"/>
              <a:sym typeface="Roboto"/>
            </a:endParaRPr>
          </a:p>
        </p:txBody>
      </p:sp>
      <p:sp>
        <p:nvSpPr>
          <p:cNvPr id="743" name="Google Shape;743;p60"/>
          <p:cNvSpPr txBox="1"/>
          <p:nvPr/>
        </p:nvSpPr>
        <p:spPr>
          <a:xfrm>
            <a:off x="6607824" y="3290777"/>
            <a:ext cx="18423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Advertising</a:t>
            </a:r>
            <a:endParaRPr sz="2000">
              <a:solidFill>
                <a:schemeClr val="dk1"/>
              </a:solidFill>
              <a:latin typeface="Anton"/>
              <a:ea typeface="Anton"/>
              <a:cs typeface="Anton"/>
              <a:sym typeface="Anton"/>
            </a:endParaRPr>
          </a:p>
        </p:txBody>
      </p:sp>
      <p:sp>
        <p:nvSpPr>
          <p:cNvPr id="744" name="Google Shape;744;p60"/>
          <p:cNvSpPr txBox="1"/>
          <p:nvPr/>
        </p:nvSpPr>
        <p:spPr>
          <a:xfrm>
            <a:off x="6607824" y="3638605"/>
            <a:ext cx="1842300" cy="96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Jupiter is a gas giant and the biggest planet in the entire Solar System</a:t>
            </a:r>
            <a:endParaRPr>
              <a:solidFill>
                <a:schemeClr val="dk1"/>
              </a:solidFill>
              <a:latin typeface="Roboto"/>
              <a:ea typeface="Roboto"/>
              <a:cs typeface="Roboto"/>
              <a:sym typeface="Roboto"/>
            </a:endParaRPr>
          </a:p>
        </p:txBody>
      </p:sp>
      <p:sp>
        <p:nvSpPr>
          <p:cNvPr id="745" name="Google Shape;745;p60"/>
          <p:cNvSpPr txBox="1"/>
          <p:nvPr/>
        </p:nvSpPr>
        <p:spPr>
          <a:xfrm>
            <a:off x="2677458" y="3290777"/>
            <a:ext cx="18417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Strategy</a:t>
            </a:r>
            <a:endParaRPr sz="2000">
              <a:solidFill>
                <a:schemeClr val="dk1"/>
              </a:solidFill>
              <a:latin typeface="Anton"/>
              <a:ea typeface="Anton"/>
              <a:cs typeface="Anton"/>
              <a:sym typeface="Anton"/>
            </a:endParaRPr>
          </a:p>
        </p:txBody>
      </p:sp>
      <p:sp>
        <p:nvSpPr>
          <p:cNvPr id="746" name="Google Shape;746;p60"/>
          <p:cNvSpPr txBox="1"/>
          <p:nvPr/>
        </p:nvSpPr>
        <p:spPr>
          <a:xfrm>
            <a:off x="2677458" y="3638607"/>
            <a:ext cx="1841700" cy="96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Venus has a beautiful name and is the second planet from the Sun</a:t>
            </a:r>
            <a:endParaRPr>
              <a:solidFill>
                <a:schemeClr val="dk1"/>
              </a:solidFill>
              <a:latin typeface="Roboto"/>
              <a:ea typeface="Roboto"/>
              <a:cs typeface="Roboto"/>
              <a:sym typeface="Roboto"/>
            </a:endParaRPr>
          </a:p>
        </p:txBody>
      </p:sp>
      <p:cxnSp>
        <p:nvCxnSpPr>
          <p:cNvPr id="747" name="Google Shape;747;p60"/>
          <p:cNvCxnSpPr>
            <a:stCxn id="748" idx="0"/>
            <a:endCxn id="749" idx="4"/>
          </p:cNvCxnSpPr>
          <p:nvPr/>
        </p:nvCxnSpPr>
        <p:spPr>
          <a:xfrm rot="10800000">
            <a:off x="5563491" y="1727300"/>
            <a:ext cx="0" cy="277800"/>
          </a:xfrm>
          <a:prstGeom prst="straightConnector1">
            <a:avLst/>
          </a:prstGeom>
          <a:noFill/>
          <a:ln w="9525" cap="flat" cmpd="sng">
            <a:solidFill>
              <a:schemeClr val="accent3"/>
            </a:solidFill>
            <a:prstDash val="solid"/>
            <a:round/>
            <a:headEnd type="none" w="med" len="med"/>
            <a:tailEnd type="none" w="med" len="med"/>
          </a:ln>
        </p:spPr>
      </p:cxnSp>
      <p:sp>
        <p:nvSpPr>
          <p:cNvPr id="750" name="Google Shape;750;p60"/>
          <p:cNvSpPr/>
          <p:nvPr/>
        </p:nvSpPr>
        <p:spPr>
          <a:xfrm flipH="1">
            <a:off x="7396975" y="1463400"/>
            <a:ext cx="264000" cy="2640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800">
              <a:solidFill>
                <a:schemeClr val="accent2"/>
              </a:solidFill>
            </a:endParaRPr>
          </a:p>
        </p:txBody>
      </p:sp>
      <p:sp>
        <p:nvSpPr>
          <p:cNvPr id="749" name="Google Shape;749;p60"/>
          <p:cNvSpPr/>
          <p:nvPr/>
        </p:nvSpPr>
        <p:spPr>
          <a:xfrm flipH="1">
            <a:off x="5431488" y="1463400"/>
            <a:ext cx="264000" cy="264000"/>
          </a:xfrm>
          <a:prstGeom prst="ellipse">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800">
              <a:solidFill>
                <a:schemeClr val="accent2"/>
              </a:solidFill>
            </a:endParaRPr>
          </a:p>
        </p:txBody>
      </p:sp>
      <p:sp>
        <p:nvSpPr>
          <p:cNvPr id="751" name="Google Shape;751;p60"/>
          <p:cNvSpPr/>
          <p:nvPr/>
        </p:nvSpPr>
        <p:spPr>
          <a:xfrm flipH="1">
            <a:off x="3466301" y="1463400"/>
            <a:ext cx="264000" cy="2640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800">
              <a:solidFill>
                <a:schemeClr val="accent2"/>
              </a:solidFill>
            </a:endParaRPr>
          </a:p>
        </p:txBody>
      </p:sp>
      <p:sp>
        <p:nvSpPr>
          <p:cNvPr id="752" name="Google Shape;752;p60"/>
          <p:cNvSpPr/>
          <p:nvPr/>
        </p:nvSpPr>
        <p:spPr>
          <a:xfrm flipH="1">
            <a:off x="1501114" y="1463400"/>
            <a:ext cx="264000" cy="2640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800">
              <a:solidFill>
                <a:schemeClr val="accent2"/>
              </a:solidFill>
            </a:endParaRPr>
          </a:p>
        </p:txBody>
      </p:sp>
      <p:sp>
        <p:nvSpPr>
          <p:cNvPr id="748" name="Google Shape;748;p60"/>
          <p:cNvSpPr txBox="1"/>
          <p:nvPr/>
        </p:nvSpPr>
        <p:spPr>
          <a:xfrm>
            <a:off x="4642941" y="2005100"/>
            <a:ext cx="1841100" cy="572700"/>
          </a:xfrm>
          <a:prstGeom prst="rect">
            <a:avLst/>
          </a:prstGeom>
          <a:solidFill>
            <a:schemeClr val="accent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accent2"/>
                </a:solidFill>
                <a:latin typeface="Anton"/>
                <a:ea typeface="Anton"/>
                <a:cs typeface="Anton"/>
                <a:sym typeface="Anton"/>
              </a:rPr>
              <a:t>20XX</a:t>
            </a:r>
            <a:endParaRPr sz="3000">
              <a:solidFill>
                <a:schemeClr val="accent2"/>
              </a:solidFill>
              <a:latin typeface="Anton"/>
              <a:ea typeface="Anton"/>
              <a:cs typeface="Anton"/>
              <a:sym typeface="Anton"/>
            </a:endParaRPr>
          </a:p>
        </p:txBody>
      </p:sp>
      <p:sp>
        <p:nvSpPr>
          <p:cNvPr id="753" name="Google Shape;753;p60"/>
          <p:cNvSpPr txBox="1"/>
          <p:nvPr/>
        </p:nvSpPr>
        <p:spPr>
          <a:xfrm>
            <a:off x="712575" y="2005100"/>
            <a:ext cx="1841100" cy="5727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accent2"/>
                </a:solidFill>
                <a:latin typeface="Anton"/>
                <a:ea typeface="Anton"/>
                <a:cs typeface="Anton"/>
                <a:sym typeface="Anton"/>
              </a:rPr>
              <a:t>20XX</a:t>
            </a:r>
            <a:endParaRPr sz="3000">
              <a:solidFill>
                <a:schemeClr val="accent2"/>
              </a:solidFill>
              <a:latin typeface="Anton"/>
              <a:ea typeface="Anton"/>
              <a:cs typeface="Anton"/>
              <a:sym typeface="Anton"/>
            </a:endParaRPr>
          </a:p>
        </p:txBody>
      </p:sp>
      <p:sp>
        <p:nvSpPr>
          <p:cNvPr id="754" name="Google Shape;754;p60"/>
          <p:cNvSpPr txBox="1"/>
          <p:nvPr/>
        </p:nvSpPr>
        <p:spPr>
          <a:xfrm>
            <a:off x="6607824" y="2005100"/>
            <a:ext cx="1842300" cy="572700"/>
          </a:xfrm>
          <a:prstGeom prst="rect">
            <a:avLst/>
          </a:prstGeom>
          <a:solidFill>
            <a:schemeClr val="accent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accent2"/>
                </a:solidFill>
                <a:latin typeface="Anton"/>
                <a:ea typeface="Anton"/>
                <a:cs typeface="Anton"/>
                <a:sym typeface="Anton"/>
              </a:rPr>
              <a:t>20XX</a:t>
            </a:r>
            <a:endParaRPr sz="3000">
              <a:solidFill>
                <a:schemeClr val="accent2"/>
              </a:solidFill>
              <a:latin typeface="Anton"/>
              <a:ea typeface="Anton"/>
              <a:cs typeface="Anton"/>
              <a:sym typeface="Anton"/>
            </a:endParaRPr>
          </a:p>
        </p:txBody>
      </p:sp>
      <p:sp>
        <p:nvSpPr>
          <p:cNvPr id="755" name="Google Shape;755;p60"/>
          <p:cNvSpPr txBox="1"/>
          <p:nvPr/>
        </p:nvSpPr>
        <p:spPr>
          <a:xfrm>
            <a:off x="2677458" y="2005100"/>
            <a:ext cx="1841700" cy="5727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accent2"/>
                </a:solidFill>
                <a:latin typeface="Anton"/>
                <a:ea typeface="Anton"/>
                <a:cs typeface="Anton"/>
                <a:sym typeface="Anton"/>
              </a:rPr>
              <a:t>20XX</a:t>
            </a:r>
            <a:endParaRPr sz="3000">
              <a:solidFill>
                <a:schemeClr val="accent2"/>
              </a:solidFill>
              <a:latin typeface="Anton"/>
              <a:ea typeface="Anton"/>
              <a:cs typeface="Anton"/>
              <a:sym typeface="Anton"/>
            </a:endParaRPr>
          </a:p>
        </p:txBody>
      </p:sp>
      <p:cxnSp>
        <p:nvCxnSpPr>
          <p:cNvPr id="756" name="Google Shape;756;p60"/>
          <p:cNvCxnSpPr>
            <a:stCxn id="753" idx="0"/>
            <a:endCxn id="752" idx="4"/>
          </p:cNvCxnSpPr>
          <p:nvPr/>
        </p:nvCxnSpPr>
        <p:spPr>
          <a:xfrm rot="10800000">
            <a:off x="1633125" y="1727300"/>
            <a:ext cx="0" cy="277800"/>
          </a:xfrm>
          <a:prstGeom prst="straightConnector1">
            <a:avLst/>
          </a:prstGeom>
          <a:noFill/>
          <a:ln w="9525" cap="flat" cmpd="sng">
            <a:solidFill>
              <a:schemeClr val="accent3"/>
            </a:solidFill>
            <a:prstDash val="solid"/>
            <a:round/>
            <a:headEnd type="none" w="med" len="med"/>
            <a:tailEnd type="none" w="med" len="med"/>
          </a:ln>
        </p:spPr>
      </p:cxnSp>
      <p:cxnSp>
        <p:nvCxnSpPr>
          <p:cNvPr id="757" name="Google Shape;757;p60"/>
          <p:cNvCxnSpPr>
            <a:stCxn id="755" idx="0"/>
            <a:endCxn id="751" idx="4"/>
          </p:cNvCxnSpPr>
          <p:nvPr/>
        </p:nvCxnSpPr>
        <p:spPr>
          <a:xfrm rot="10800000">
            <a:off x="3598308" y="1727300"/>
            <a:ext cx="0" cy="277800"/>
          </a:xfrm>
          <a:prstGeom prst="straightConnector1">
            <a:avLst/>
          </a:prstGeom>
          <a:noFill/>
          <a:ln w="9525" cap="flat" cmpd="sng">
            <a:solidFill>
              <a:schemeClr val="accent3"/>
            </a:solidFill>
            <a:prstDash val="solid"/>
            <a:round/>
            <a:headEnd type="none" w="med" len="med"/>
            <a:tailEnd type="none" w="med" len="med"/>
          </a:ln>
        </p:spPr>
      </p:cxnSp>
      <p:cxnSp>
        <p:nvCxnSpPr>
          <p:cNvPr id="758" name="Google Shape;758;p60"/>
          <p:cNvCxnSpPr>
            <a:stCxn id="754" idx="0"/>
            <a:endCxn id="750" idx="4"/>
          </p:cNvCxnSpPr>
          <p:nvPr/>
        </p:nvCxnSpPr>
        <p:spPr>
          <a:xfrm rot="10800000">
            <a:off x="7528974" y="1727300"/>
            <a:ext cx="0" cy="277800"/>
          </a:xfrm>
          <a:prstGeom prst="straightConnector1">
            <a:avLst/>
          </a:prstGeom>
          <a:noFill/>
          <a:ln w="9525" cap="flat" cmpd="sng">
            <a:solidFill>
              <a:schemeClr val="accent3"/>
            </a:solidFill>
            <a:prstDash val="solid"/>
            <a:round/>
            <a:headEnd type="none" w="med" len="med"/>
            <a:tailEnd type="none" w="med" len="med"/>
          </a:ln>
        </p:spPr>
      </p:cxnSp>
      <p:grpSp>
        <p:nvGrpSpPr>
          <p:cNvPr id="759" name="Google Shape;759;p60"/>
          <p:cNvGrpSpPr/>
          <p:nvPr/>
        </p:nvGrpSpPr>
        <p:grpSpPr>
          <a:xfrm>
            <a:off x="1449494" y="2788759"/>
            <a:ext cx="367261" cy="367261"/>
            <a:chOff x="-65145700" y="3727425"/>
            <a:chExt cx="317425" cy="317425"/>
          </a:xfrm>
        </p:grpSpPr>
        <p:sp>
          <p:nvSpPr>
            <p:cNvPr id="760" name="Google Shape;760;p6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 name="Google Shape;762;p60"/>
          <p:cNvSpPr/>
          <p:nvPr/>
        </p:nvSpPr>
        <p:spPr>
          <a:xfrm>
            <a:off x="7345344" y="2789664"/>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0"/>
          <p:cNvSpPr/>
          <p:nvPr/>
        </p:nvSpPr>
        <p:spPr>
          <a:xfrm>
            <a:off x="3442012" y="284730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764;p60"/>
          <p:cNvGrpSpPr/>
          <p:nvPr/>
        </p:nvGrpSpPr>
        <p:grpSpPr>
          <a:xfrm>
            <a:off x="5380309" y="2788746"/>
            <a:ext cx="366364" cy="367290"/>
            <a:chOff x="-61784125" y="3377700"/>
            <a:chExt cx="316650" cy="317450"/>
          </a:xfrm>
        </p:grpSpPr>
        <p:sp>
          <p:nvSpPr>
            <p:cNvPr id="765" name="Google Shape;765;p6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4"/>
          <p:cNvSpPr txBox="1">
            <a:spLocks noGrp="1"/>
          </p:cNvSpPr>
          <p:nvPr>
            <p:ph type="title"/>
          </p:nvPr>
        </p:nvSpPr>
        <p:spPr>
          <a:xfrm>
            <a:off x="720000" y="453175"/>
            <a:ext cx="7704000" cy="572700"/>
          </a:xfrm>
          <a:prstGeom prst="rect">
            <a:avLst/>
          </a:prstGeom>
        </p:spPr>
        <p:txBody>
          <a:bodyPr spcFirstLastPara="1" wrap="square" lIns="91425" tIns="91425" rIns="91425" bIns="91425" anchor="t" anchorCtr="0">
            <a:noAutofit/>
          </a:bodyPr>
          <a:lstStyle/>
          <a:p>
            <a:pPr algn="ctr"/>
            <a:r>
              <a:rPr lang="en-US" sz="28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ACKNOWLEDGEMENT</a:t>
            </a:r>
            <a:endParaRPr lang="en-IN" sz="28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p:txBody>
      </p:sp>
      <p:sp>
        <p:nvSpPr>
          <p:cNvPr id="378" name="Subtitle 377">
            <a:extLst>
              <a:ext uri="{FF2B5EF4-FFF2-40B4-BE49-F238E27FC236}">
                <a16:creationId xmlns:a16="http://schemas.microsoft.com/office/drawing/2014/main" id="{13C77C73-B564-5563-D15C-96C310F853E7}"/>
              </a:ext>
            </a:extLst>
          </p:cNvPr>
          <p:cNvSpPr>
            <a:spLocks noGrp="1"/>
          </p:cNvSpPr>
          <p:nvPr>
            <p:ph type="subTitle" idx="1"/>
          </p:nvPr>
        </p:nvSpPr>
        <p:spPr>
          <a:xfrm>
            <a:off x="905737" y="1308571"/>
            <a:ext cx="7152413" cy="3527748"/>
          </a:xfrm>
        </p:spPr>
        <p:txBody>
          <a:bodyPr/>
          <a:lstStyle/>
          <a:p>
            <a:pPr marL="285750" indent="-285750" algn="just">
              <a:buFont typeface="Wingdings" panose="05000000000000000000" pitchFamily="2" charset="2"/>
              <a:buChar char="§"/>
            </a:pPr>
            <a:r>
              <a:rPr lang="en-US" b="1" i="1" dirty="0">
                <a:solidFill>
                  <a:schemeClr val="tx1"/>
                </a:solidFill>
                <a:latin typeface="Book Antiqua" panose="02040602050305030304" pitchFamily="18" charset="0"/>
              </a:rPr>
              <a:t>	I would like to express my sincerest gratitude and appreciation to my trainer for their invaluable guidance and support throughout my project development. Their expertise and technical knowledge have been instrumental in improving my skills and understanding of the subject matter.</a:t>
            </a:r>
          </a:p>
          <a:p>
            <a:pPr marL="285750" indent="-285750" algn="just">
              <a:buFont typeface="Wingdings" panose="05000000000000000000" pitchFamily="2" charset="2"/>
              <a:buChar char="§"/>
            </a:pPr>
            <a:endParaRPr lang="en-US" b="1" i="1" dirty="0">
              <a:solidFill>
                <a:schemeClr val="tx1"/>
              </a:solidFill>
              <a:latin typeface="Book Antiqua" panose="02040602050305030304" pitchFamily="18" charset="0"/>
            </a:endParaRPr>
          </a:p>
          <a:p>
            <a:pPr marL="285750" indent="-285750" algn="just">
              <a:buFont typeface="Wingdings" panose="05000000000000000000" pitchFamily="2" charset="2"/>
              <a:buChar char="§"/>
            </a:pPr>
            <a:r>
              <a:rPr lang="en-US" b="1" i="1" dirty="0">
                <a:solidFill>
                  <a:schemeClr val="tx1"/>
                </a:solidFill>
                <a:latin typeface="Book Antiqua" panose="02040602050305030304" pitchFamily="18" charset="0"/>
              </a:rPr>
              <a:t>	I am grateful for the time and effort my mentor has dedicated to ensuring my success. Their encouragement and constructive feedback have been invaluable in my professional growth, and I am confident that their mentorship will continue to positively impact my career.</a:t>
            </a:r>
          </a:p>
          <a:p>
            <a:pPr marL="285750" indent="-285750" algn="just">
              <a:buFont typeface="Wingdings" panose="05000000000000000000" pitchFamily="2" charset="2"/>
              <a:buChar char="§"/>
            </a:pPr>
            <a:endParaRPr lang="en-US" b="1" i="1" dirty="0">
              <a:solidFill>
                <a:schemeClr val="tx1"/>
              </a:solidFill>
              <a:latin typeface="Book Antiqua" panose="02040602050305030304" pitchFamily="18" charset="0"/>
            </a:endParaRPr>
          </a:p>
          <a:p>
            <a:pPr marL="285750" indent="-285750" algn="just">
              <a:buFont typeface="Wingdings" panose="05000000000000000000" pitchFamily="2" charset="2"/>
              <a:buChar char="§"/>
            </a:pPr>
            <a:r>
              <a:rPr lang="en-US" b="1" i="1" dirty="0">
                <a:solidFill>
                  <a:schemeClr val="tx1"/>
                </a:solidFill>
                <a:latin typeface="Book Antiqua" panose="02040602050305030304" pitchFamily="18" charset="0"/>
              </a:rPr>
              <a:t>	Once again, I extend my heartfelt thanks to my mentor for their unwavering support and guidance. Their contributions have been truly invaluable, and I am deeply grateful for the opportunity to have worked with them.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6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 03</a:t>
            </a:r>
            <a:endParaRPr/>
          </a:p>
        </p:txBody>
      </p:sp>
      <p:sp>
        <p:nvSpPr>
          <p:cNvPr id="777" name="Google Shape;777;p61"/>
          <p:cNvSpPr/>
          <p:nvPr/>
        </p:nvSpPr>
        <p:spPr>
          <a:xfrm>
            <a:off x="720000" y="2674650"/>
            <a:ext cx="7704000" cy="632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1"/>
          <p:cNvSpPr/>
          <p:nvPr/>
        </p:nvSpPr>
        <p:spPr>
          <a:xfrm>
            <a:off x="6495608" y="2776100"/>
            <a:ext cx="1764600" cy="451500"/>
          </a:xfrm>
          <a:prstGeom prst="roundRect">
            <a:avLst>
              <a:gd name="adj" fmla="val 50000"/>
            </a:avLst>
          </a:prstGeom>
          <a:solidFill>
            <a:schemeClr val="accent1"/>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r>
              <a:rPr lang="en" sz="2000">
                <a:solidFill>
                  <a:schemeClr val="accent2"/>
                </a:solidFill>
                <a:latin typeface="Anton"/>
                <a:ea typeface="Anton"/>
                <a:cs typeface="Anton"/>
                <a:sym typeface="Anton"/>
              </a:rPr>
              <a:t>Week 05</a:t>
            </a:r>
            <a:endParaRPr>
              <a:solidFill>
                <a:schemeClr val="accent2"/>
              </a:solidFill>
            </a:endParaRPr>
          </a:p>
        </p:txBody>
      </p:sp>
      <p:sp>
        <p:nvSpPr>
          <p:cNvPr id="779" name="Google Shape;779;p61"/>
          <p:cNvSpPr/>
          <p:nvPr/>
        </p:nvSpPr>
        <p:spPr>
          <a:xfrm>
            <a:off x="5095326" y="2776100"/>
            <a:ext cx="1764600" cy="451500"/>
          </a:xfrm>
          <a:prstGeom prst="roundRect">
            <a:avLst>
              <a:gd name="adj" fmla="val 50000"/>
            </a:avLst>
          </a:prstGeom>
          <a:solidFill>
            <a:schemeClr val="accent4"/>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r>
              <a:rPr lang="en" sz="2000">
                <a:solidFill>
                  <a:schemeClr val="accent2"/>
                </a:solidFill>
                <a:latin typeface="Anton"/>
                <a:ea typeface="Anton"/>
                <a:cs typeface="Anton"/>
                <a:sym typeface="Anton"/>
              </a:rPr>
              <a:t>Week 04</a:t>
            </a:r>
            <a:endParaRPr>
              <a:solidFill>
                <a:schemeClr val="accent2"/>
              </a:solidFill>
            </a:endParaRPr>
          </a:p>
        </p:txBody>
      </p:sp>
      <p:sp>
        <p:nvSpPr>
          <p:cNvPr id="780" name="Google Shape;780;p61"/>
          <p:cNvSpPr/>
          <p:nvPr/>
        </p:nvSpPr>
        <p:spPr>
          <a:xfrm>
            <a:off x="3695067" y="2776100"/>
            <a:ext cx="1764600" cy="451500"/>
          </a:xfrm>
          <a:prstGeom prst="roundRect">
            <a:avLst>
              <a:gd name="adj" fmla="val 50000"/>
            </a:avLst>
          </a:prstGeom>
          <a:solidFill>
            <a:schemeClr val="dk2"/>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r>
              <a:rPr lang="en" sz="2000">
                <a:solidFill>
                  <a:schemeClr val="accent2"/>
                </a:solidFill>
                <a:latin typeface="Anton"/>
                <a:ea typeface="Anton"/>
                <a:cs typeface="Anton"/>
                <a:sym typeface="Anton"/>
              </a:rPr>
              <a:t>Week 03</a:t>
            </a:r>
            <a:endParaRPr>
              <a:solidFill>
                <a:schemeClr val="accent2"/>
              </a:solidFill>
            </a:endParaRPr>
          </a:p>
        </p:txBody>
      </p:sp>
      <p:sp>
        <p:nvSpPr>
          <p:cNvPr id="781" name="Google Shape;781;p61"/>
          <p:cNvSpPr/>
          <p:nvPr/>
        </p:nvSpPr>
        <p:spPr>
          <a:xfrm>
            <a:off x="2294800" y="2776100"/>
            <a:ext cx="1764600" cy="451500"/>
          </a:xfrm>
          <a:prstGeom prst="roundRect">
            <a:avLst>
              <a:gd name="adj" fmla="val 50000"/>
            </a:avLst>
          </a:prstGeom>
          <a:solidFill>
            <a:schemeClr val="lt2"/>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r>
              <a:rPr lang="en" sz="2000">
                <a:solidFill>
                  <a:schemeClr val="accent2"/>
                </a:solidFill>
                <a:latin typeface="Anton"/>
                <a:ea typeface="Anton"/>
                <a:cs typeface="Anton"/>
                <a:sym typeface="Anton"/>
              </a:rPr>
              <a:t>Week 02</a:t>
            </a:r>
            <a:endParaRPr>
              <a:solidFill>
                <a:schemeClr val="accent2"/>
              </a:solidFill>
            </a:endParaRPr>
          </a:p>
        </p:txBody>
      </p:sp>
      <p:sp>
        <p:nvSpPr>
          <p:cNvPr id="782" name="Google Shape;782;p61"/>
          <p:cNvSpPr/>
          <p:nvPr/>
        </p:nvSpPr>
        <p:spPr>
          <a:xfrm>
            <a:off x="894525" y="2776100"/>
            <a:ext cx="1764600" cy="451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Anton"/>
                <a:ea typeface="Anton"/>
                <a:cs typeface="Anton"/>
                <a:sym typeface="Anton"/>
              </a:rPr>
              <a:t>Week 01</a:t>
            </a:r>
            <a:endParaRPr>
              <a:solidFill>
                <a:schemeClr val="accent2"/>
              </a:solidFill>
            </a:endParaRPr>
          </a:p>
        </p:txBody>
      </p:sp>
      <p:sp>
        <p:nvSpPr>
          <p:cNvPr id="783" name="Google Shape;783;p61"/>
          <p:cNvSpPr txBox="1"/>
          <p:nvPr/>
        </p:nvSpPr>
        <p:spPr>
          <a:xfrm>
            <a:off x="734547" y="3605300"/>
            <a:ext cx="20850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Idea</a:t>
            </a:r>
            <a:endParaRPr sz="2000">
              <a:solidFill>
                <a:schemeClr val="dk1"/>
              </a:solidFill>
              <a:latin typeface="Anton"/>
              <a:ea typeface="Anton"/>
              <a:cs typeface="Anton"/>
              <a:sym typeface="Anton"/>
            </a:endParaRPr>
          </a:p>
        </p:txBody>
      </p:sp>
      <p:sp>
        <p:nvSpPr>
          <p:cNvPr id="784" name="Google Shape;784;p61"/>
          <p:cNvSpPr txBox="1"/>
          <p:nvPr/>
        </p:nvSpPr>
        <p:spPr>
          <a:xfrm>
            <a:off x="734546" y="4036888"/>
            <a:ext cx="20850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p:txBody>
      </p:sp>
      <p:cxnSp>
        <p:nvCxnSpPr>
          <p:cNvPr id="785" name="Google Shape;785;p61"/>
          <p:cNvCxnSpPr>
            <a:stCxn id="783" idx="0"/>
            <a:endCxn id="782" idx="2"/>
          </p:cNvCxnSpPr>
          <p:nvPr/>
        </p:nvCxnSpPr>
        <p:spPr>
          <a:xfrm rot="10800000">
            <a:off x="1776747" y="3227600"/>
            <a:ext cx="300" cy="377700"/>
          </a:xfrm>
          <a:prstGeom prst="straightConnector1">
            <a:avLst/>
          </a:prstGeom>
          <a:noFill/>
          <a:ln w="9525" cap="flat" cmpd="sng">
            <a:solidFill>
              <a:schemeClr val="accent3"/>
            </a:solidFill>
            <a:prstDash val="solid"/>
            <a:round/>
            <a:headEnd type="none" w="med" len="med"/>
            <a:tailEnd type="none" w="med" len="med"/>
          </a:ln>
        </p:spPr>
      </p:cxnSp>
      <p:sp>
        <p:nvSpPr>
          <p:cNvPr id="786" name="Google Shape;786;p61"/>
          <p:cNvSpPr txBox="1"/>
          <p:nvPr/>
        </p:nvSpPr>
        <p:spPr>
          <a:xfrm>
            <a:off x="3529497" y="3605300"/>
            <a:ext cx="20850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Meeting</a:t>
            </a:r>
            <a:endParaRPr sz="2000">
              <a:solidFill>
                <a:schemeClr val="dk1"/>
              </a:solidFill>
              <a:latin typeface="Anton"/>
              <a:ea typeface="Anton"/>
              <a:cs typeface="Anton"/>
              <a:sym typeface="Anton"/>
            </a:endParaRPr>
          </a:p>
        </p:txBody>
      </p:sp>
      <p:sp>
        <p:nvSpPr>
          <p:cNvPr id="787" name="Google Shape;787;p61"/>
          <p:cNvSpPr txBox="1"/>
          <p:nvPr/>
        </p:nvSpPr>
        <p:spPr>
          <a:xfrm>
            <a:off x="3529496" y="4036888"/>
            <a:ext cx="20850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Mercury is the closest planet to the Sun</a:t>
            </a:r>
            <a:endParaRPr>
              <a:solidFill>
                <a:schemeClr val="dk1"/>
              </a:solidFill>
              <a:latin typeface="Roboto"/>
              <a:ea typeface="Roboto"/>
              <a:cs typeface="Roboto"/>
              <a:sym typeface="Roboto"/>
            </a:endParaRPr>
          </a:p>
        </p:txBody>
      </p:sp>
      <p:cxnSp>
        <p:nvCxnSpPr>
          <p:cNvPr id="788" name="Google Shape;788;p61"/>
          <p:cNvCxnSpPr>
            <a:stCxn id="786" idx="0"/>
            <a:endCxn id="780" idx="2"/>
          </p:cNvCxnSpPr>
          <p:nvPr/>
        </p:nvCxnSpPr>
        <p:spPr>
          <a:xfrm rot="10800000" flipH="1">
            <a:off x="4571997" y="3227600"/>
            <a:ext cx="5400" cy="377700"/>
          </a:xfrm>
          <a:prstGeom prst="straightConnector1">
            <a:avLst/>
          </a:prstGeom>
          <a:noFill/>
          <a:ln w="9525" cap="flat" cmpd="sng">
            <a:solidFill>
              <a:schemeClr val="accent3"/>
            </a:solidFill>
            <a:prstDash val="solid"/>
            <a:round/>
            <a:headEnd type="none" w="med" len="med"/>
            <a:tailEnd type="none" w="med" len="med"/>
          </a:ln>
        </p:spPr>
      </p:cxnSp>
      <p:sp>
        <p:nvSpPr>
          <p:cNvPr id="789" name="Google Shape;789;p61"/>
          <p:cNvSpPr txBox="1"/>
          <p:nvPr/>
        </p:nvSpPr>
        <p:spPr>
          <a:xfrm>
            <a:off x="6335397" y="3605300"/>
            <a:ext cx="20850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Goal</a:t>
            </a:r>
            <a:endParaRPr sz="2000">
              <a:solidFill>
                <a:schemeClr val="dk1"/>
              </a:solidFill>
              <a:latin typeface="Anton"/>
              <a:ea typeface="Anton"/>
              <a:cs typeface="Anton"/>
              <a:sym typeface="Anton"/>
            </a:endParaRPr>
          </a:p>
        </p:txBody>
      </p:sp>
      <p:sp>
        <p:nvSpPr>
          <p:cNvPr id="790" name="Google Shape;790;p61"/>
          <p:cNvSpPr txBox="1"/>
          <p:nvPr/>
        </p:nvSpPr>
        <p:spPr>
          <a:xfrm>
            <a:off x="6335396" y="4036888"/>
            <a:ext cx="20850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Neptune is the farthest planet from the Sun</a:t>
            </a:r>
            <a:endParaRPr>
              <a:solidFill>
                <a:schemeClr val="dk1"/>
              </a:solidFill>
              <a:latin typeface="Roboto"/>
              <a:ea typeface="Roboto"/>
              <a:cs typeface="Roboto"/>
              <a:sym typeface="Roboto"/>
            </a:endParaRPr>
          </a:p>
        </p:txBody>
      </p:sp>
      <p:cxnSp>
        <p:nvCxnSpPr>
          <p:cNvPr id="791" name="Google Shape;791;p61"/>
          <p:cNvCxnSpPr>
            <a:stCxn id="789" idx="0"/>
            <a:endCxn id="778" idx="2"/>
          </p:cNvCxnSpPr>
          <p:nvPr/>
        </p:nvCxnSpPr>
        <p:spPr>
          <a:xfrm rot="10800000">
            <a:off x="7377897" y="3227600"/>
            <a:ext cx="0" cy="377700"/>
          </a:xfrm>
          <a:prstGeom prst="straightConnector1">
            <a:avLst/>
          </a:prstGeom>
          <a:noFill/>
          <a:ln w="9525" cap="flat" cmpd="sng">
            <a:solidFill>
              <a:schemeClr val="accent3"/>
            </a:solidFill>
            <a:prstDash val="solid"/>
            <a:round/>
            <a:headEnd type="none" w="med" len="med"/>
            <a:tailEnd type="none" w="med" len="med"/>
          </a:ln>
        </p:spPr>
      </p:cxnSp>
      <p:sp>
        <p:nvSpPr>
          <p:cNvPr id="792" name="Google Shape;792;p61"/>
          <p:cNvSpPr txBox="1"/>
          <p:nvPr/>
        </p:nvSpPr>
        <p:spPr>
          <a:xfrm>
            <a:off x="4935126" y="1941273"/>
            <a:ext cx="20850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Planning</a:t>
            </a:r>
            <a:endParaRPr sz="2000">
              <a:solidFill>
                <a:schemeClr val="dk1"/>
              </a:solidFill>
              <a:latin typeface="Anton"/>
              <a:ea typeface="Anton"/>
              <a:cs typeface="Anton"/>
              <a:sym typeface="Anton"/>
            </a:endParaRPr>
          </a:p>
        </p:txBody>
      </p:sp>
      <p:sp>
        <p:nvSpPr>
          <p:cNvPr id="793" name="Google Shape;793;p61"/>
          <p:cNvSpPr txBox="1"/>
          <p:nvPr/>
        </p:nvSpPr>
        <p:spPr>
          <a:xfrm>
            <a:off x="4935126" y="1344536"/>
            <a:ext cx="20850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Venus is the second planet from the Sun</a:t>
            </a:r>
            <a:endParaRPr>
              <a:solidFill>
                <a:schemeClr val="dk1"/>
              </a:solidFill>
              <a:latin typeface="Roboto"/>
              <a:ea typeface="Roboto"/>
              <a:cs typeface="Roboto"/>
              <a:sym typeface="Roboto"/>
            </a:endParaRPr>
          </a:p>
        </p:txBody>
      </p:sp>
      <p:sp>
        <p:nvSpPr>
          <p:cNvPr id="794" name="Google Shape;794;p61"/>
          <p:cNvSpPr txBox="1"/>
          <p:nvPr/>
        </p:nvSpPr>
        <p:spPr>
          <a:xfrm>
            <a:off x="2134600" y="1941283"/>
            <a:ext cx="20850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Research</a:t>
            </a:r>
            <a:endParaRPr sz="2000">
              <a:solidFill>
                <a:schemeClr val="dk1"/>
              </a:solidFill>
              <a:latin typeface="Anton"/>
              <a:ea typeface="Anton"/>
              <a:cs typeface="Anton"/>
              <a:sym typeface="Anton"/>
            </a:endParaRPr>
          </a:p>
        </p:txBody>
      </p:sp>
      <p:sp>
        <p:nvSpPr>
          <p:cNvPr id="795" name="Google Shape;795;p61"/>
          <p:cNvSpPr txBox="1"/>
          <p:nvPr/>
        </p:nvSpPr>
        <p:spPr>
          <a:xfrm>
            <a:off x="2134600" y="1344545"/>
            <a:ext cx="20850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Despite being red, Mars is a very cold place</a:t>
            </a:r>
            <a:endParaRPr>
              <a:solidFill>
                <a:schemeClr val="dk1"/>
              </a:solidFill>
              <a:latin typeface="Roboto"/>
              <a:ea typeface="Roboto"/>
              <a:cs typeface="Roboto"/>
              <a:sym typeface="Roboto"/>
            </a:endParaRPr>
          </a:p>
        </p:txBody>
      </p:sp>
      <p:cxnSp>
        <p:nvCxnSpPr>
          <p:cNvPr id="796" name="Google Shape;796;p61"/>
          <p:cNvCxnSpPr>
            <a:stCxn id="781" idx="0"/>
            <a:endCxn id="794" idx="2"/>
          </p:cNvCxnSpPr>
          <p:nvPr/>
        </p:nvCxnSpPr>
        <p:spPr>
          <a:xfrm rot="10800000">
            <a:off x="3177100" y="2354000"/>
            <a:ext cx="0" cy="422100"/>
          </a:xfrm>
          <a:prstGeom prst="straightConnector1">
            <a:avLst/>
          </a:prstGeom>
          <a:noFill/>
          <a:ln w="9525" cap="flat" cmpd="sng">
            <a:solidFill>
              <a:schemeClr val="accent3"/>
            </a:solidFill>
            <a:prstDash val="solid"/>
            <a:round/>
            <a:headEnd type="none" w="med" len="med"/>
            <a:tailEnd type="none" w="med" len="med"/>
          </a:ln>
        </p:spPr>
      </p:cxnSp>
      <p:cxnSp>
        <p:nvCxnSpPr>
          <p:cNvPr id="797" name="Google Shape;797;p61"/>
          <p:cNvCxnSpPr>
            <a:stCxn id="779" idx="0"/>
            <a:endCxn id="792" idx="2"/>
          </p:cNvCxnSpPr>
          <p:nvPr/>
        </p:nvCxnSpPr>
        <p:spPr>
          <a:xfrm rot="10800000">
            <a:off x="5977626" y="2354000"/>
            <a:ext cx="0" cy="422100"/>
          </a:xfrm>
          <a:prstGeom prst="straightConnector1">
            <a:avLst/>
          </a:prstGeom>
          <a:noFill/>
          <a:ln w="9525" cap="flat" cmpd="sng">
            <a:solidFill>
              <a:schemeClr val="accent3"/>
            </a:solidFill>
            <a:prstDash val="solid"/>
            <a:round/>
            <a:headEnd type="none" w="med" len="med"/>
            <a:tailEnd type="none" w="med" len="med"/>
          </a:ln>
        </p:spPr>
      </p:cxnSp>
      <p:cxnSp>
        <p:nvCxnSpPr>
          <p:cNvPr id="798" name="Google Shape;798;p61"/>
          <p:cNvCxnSpPr>
            <a:stCxn id="782" idx="0"/>
            <a:endCxn id="799" idx="4"/>
          </p:cNvCxnSpPr>
          <p:nvPr/>
        </p:nvCxnSpPr>
        <p:spPr>
          <a:xfrm rot="10800000" flipH="1">
            <a:off x="1776825" y="2411300"/>
            <a:ext cx="300" cy="364800"/>
          </a:xfrm>
          <a:prstGeom prst="straightConnector1">
            <a:avLst/>
          </a:prstGeom>
          <a:noFill/>
          <a:ln w="9525" cap="flat" cmpd="sng">
            <a:solidFill>
              <a:schemeClr val="accent3"/>
            </a:solidFill>
            <a:prstDash val="solid"/>
            <a:round/>
            <a:headEnd type="none" w="med" len="med"/>
            <a:tailEnd type="oval" w="med" len="med"/>
          </a:ln>
        </p:spPr>
      </p:cxnSp>
      <p:cxnSp>
        <p:nvCxnSpPr>
          <p:cNvPr id="800" name="Google Shape;800;p61"/>
          <p:cNvCxnSpPr>
            <a:stCxn id="780" idx="0"/>
            <a:endCxn id="801" idx="4"/>
          </p:cNvCxnSpPr>
          <p:nvPr/>
        </p:nvCxnSpPr>
        <p:spPr>
          <a:xfrm rot="10800000">
            <a:off x="4577367" y="2411300"/>
            <a:ext cx="0" cy="364800"/>
          </a:xfrm>
          <a:prstGeom prst="straightConnector1">
            <a:avLst/>
          </a:prstGeom>
          <a:noFill/>
          <a:ln w="9525" cap="flat" cmpd="sng">
            <a:solidFill>
              <a:schemeClr val="accent3"/>
            </a:solidFill>
            <a:prstDash val="solid"/>
            <a:round/>
            <a:headEnd type="none" w="med" len="med"/>
            <a:tailEnd type="oval" w="med" len="med"/>
          </a:ln>
        </p:spPr>
      </p:cxnSp>
      <p:cxnSp>
        <p:nvCxnSpPr>
          <p:cNvPr id="802" name="Google Shape;802;p61"/>
          <p:cNvCxnSpPr>
            <a:stCxn id="778" idx="0"/>
            <a:endCxn id="803" idx="4"/>
          </p:cNvCxnSpPr>
          <p:nvPr/>
        </p:nvCxnSpPr>
        <p:spPr>
          <a:xfrm rot="10800000">
            <a:off x="7377908" y="2411300"/>
            <a:ext cx="0" cy="364800"/>
          </a:xfrm>
          <a:prstGeom prst="straightConnector1">
            <a:avLst/>
          </a:prstGeom>
          <a:noFill/>
          <a:ln w="9525" cap="flat" cmpd="sng">
            <a:solidFill>
              <a:schemeClr val="accent3"/>
            </a:solidFill>
            <a:prstDash val="solid"/>
            <a:round/>
            <a:headEnd type="none" w="med" len="med"/>
            <a:tailEnd type="oval" w="med" len="med"/>
          </a:ln>
        </p:spPr>
      </p:cxnSp>
      <p:grpSp>
        <p:nvGrpSpPr>
          <p:cNvPr id="804" name="Google Shape;804;p61"/>
          <p:cNvGrpSpPr/>
          <p:nvPr/>
        </p:nvGrpSpPr>
        <p:grpSpPr>
          <a:xfrm>
            <a:off x="7120017" y="1895454"/>
            <a:ext cx="515700" cy="515700"/>
            <a:chOff x="7120017" y="1686300"/>
            <a:chExt cx="515700" cy="515700"/>
          </a:xfrm>
        </p:grpSpPr>
        <p:sp>
          <p:nvSpPr>
            <p:cNvPr id="803" name="Google Shape;803;p61"/>
            <p:cNvSpPr/>
            <p:nvPr/>
          </p:nvSpPr>
          <p:spPr>
            <a:xfrm>
              <a:off x="7120017" y="1686300"/>
              <a:ext cx="515700" cy="51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 name="Google Shape;805;p61"/>
            <p:cNvGrpSpPr/>
            <p:nvPr/>
          </p:nvGrpSpPr>
          <p:grpSpPr>
            <a:xfrm>
              <a:off x="7224281" y="1769805"/>
              <a:ext cx="307231" cy="348690"/>
              <a:chOff x="2423775" y="3226875"/>
              <a:chExt cx="259925" cy="295000"/>
            </a:xfrm>
          </p:grpSpPr>
          <p:sp>
            <p:nvSpPr>
              <p:cNvPr id="806" name="Google Shape;806;p6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61"/>
          <p:cNvGrpSpPr/>
          <p:nvPr/>
        </p:nvGrpSpPr>
        <p:grpSpPr>
          <a:xfrm>
            <a:off x="5719813" y="3553908"/>
            <a:ext cx="515700" cy="515700"/>
            <a:chOff x="5794442" y="3745175"/>
            <a:chExt cx="515700" cy="515700"/>
          </a:xfrm>
        </p:grpSpPr>
        <p:sp>
          <p:nvSpPr>
            <p:cNvPr id="810" name="Google Shape;810;p61"/>
            <p:cNvSpPr/>
            <p:nvPr/>
          </p:nvSpPr>
          <p:spPr>
            <a:xfrm>
              <a:off x="5794442" y="3745175"/>
              <a:ext cx="515700" cy="51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 name="Google Shape;811;p61"/>
            <p:cNvGrpSpPr/>
            <p:nvPr/>
          </p:nvGrpSpPr>
          <p:grpSpPr>
            <a:xfrm>
              <a:off x="5919148" y="3828455"/>
              <a:ext cx="266305" cy="349133"/>
              <a:chOff x="3167275" y="3227275"/>
              <a:chExt cx="225300" cy="295375"/>
            </a:xfrm>
          </p:grpSpPr>
          <p:sp>
            <p:nvSpPr>
              <p:cNvPr id="812" name="Google Shape;812;p6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7" name="Google Shape;817;p61"/>
          <p:cNvGrpSpPr/>
          <p:nvPr/>
        </p:nvGrpSpPr>
        <p:grpSpPr>
          <a:xfrm>
            <a:off x="1519200" y="1895454"/>
            <a:ext cx="515700" cy="515700"/>
            <a:chOff x="1519200" y="1686300"/>
            <a:chExt cx="515700" cy="515700"/>
          </a:xfrm>
        </p:grpSpPr>
        <p:grpSp>
          <p:nvGrpSpPr>
            <p:cNvPr id="818" name="Google Shape;818;p61"/>
            <p:cNvGrpSpPr/>
            <p:nvPr/>
          </p:nvGrpSpPr>
          <p:grpSpPr>
            <a:xfrm>
              <a:off x="1602956" y="1769583"/>
              <a:ext cx="348188" cy="349133"/>
              <a:chOff x="1674750" y="3254050"/>
              <a:chExt cx="294575" cy="295375"/>
            </a:xfrm>
          </p:grpSpPr>
          <p:sp>
            <p:nvSpPr>
              <p:cNvPr id="819" name="Google Shape;819;p6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 name="Google Shape;799;p61"/>
            <p:cNvSpPr/>
            <p:nvPr/>
          </p:nvSpPr>
          <p:spPr>
            <a:xfrm>
              <a:off x="1519200" y="1686300"/>
              <a:ext cx="515700" cy="51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61"/>
          <p:cNvGrpSpPr/>
          <p:nvPr/>
        </p:nvGrpSpPr>
        <p:grpSpPr>
          <a:xfrm>
            <a:off x="4319608" y="1895454"/>
            <a:ext cx="515700" cy="515700"/>
            <a:chOff x="4229606" y="1686300"/>
            <a:chExt cx="515700" cy="515700"/>
          </a:xfrm>
        </p:grpSpPr>
        <p:grpSp>
          <p:nvGrpSpPr>
            <p:cNvPr id="823" name="Google Shape;823;p61"/>
            <p:cNvGrpSpPr/>
            <p:nvPr/>
          </p:nvGrpSpPr>
          <p:grpSpPr>
            <a:xfrm>
              <a:off x="4312417" y="1769111"/>
              <a:ext cx="350079" cy="350079"/>
              <a:chOff x="2037825" y="3254050"/>
              <a:chExt cx="296175" cy="296175"/>
            </a:xfrm>
          </p:grpSpPr>
          <p:sp>
            <p:nvSpPr>
              <p:cNvPr id="824" name="Google Shape;824;p6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Google Shape;801;p61"/>
            <p:cNvSpPr/>
            <p:nvPr/>
          </p:nvSpPr>
          <p:spPr>
            <a:xfrm>
              <a:off x="4229606" y="1686300"/>
              <a:ext cx="515700" cy="51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30" name="Google Shape;830;p61"/>
          <p:cNvCxnSpPr>
            <a:stCxn id="781" idx="2"/>
            <a:endCxn id="831" idx="0"/>
          </p:cNvCxnSpPr>
          <p:nvPr/>
        </p:nvCxnSpPr>
        <p:spPr>
          <a:xfrm>
            <a:off x="3177100" y="3227600"/>
            <a:ext cx="300" cy="326400"/>
          </a:xfrm>
          <a:prstGeom prst="straightConnector1">
            <a:avLst/>
          </a:prstGeom>
          <a:noFill/>
          <a:ln w="9525" cap="flat" cmpd="sng">
            <a:solidFill>
              <a:schemeClr val="accent3"/>
            </a:solidFill>
            <a:prstDash val="solid"/>
            <a:round/>
            <a:headEnd type="none" w="med" len="med"/>
            <a:tailEnd type="oval" w="med" len="med"/>
          </a:ln>
        </p:spPr>
      </p:cxnSp>
      <p:grpSp>
        <p:nvGrpSpPr>
          <p:cNvPr id="832" name="Google Shape;832;p61"/>
          <p:cNvGrpSpPr/>
          <p:nvPr/>
        </p:nvGrpSpPr>
        <p:grpSpPr>
          <a:xfrm>
            <a:off x="2919404" y="3553896"/>
            <a:ext cx="515700" cy="515700"/>
            <a:chOff x="2916667" y="3745188"/>
            <a:chExt cx="515700" cy="515700"/>
          </a:xfrm>
        </p:grpSpPr>
        <p:sp>
          <p:nvSpPr>
            <p:cNvPr id="831" name="Google Shape;831;p61"/>
            <p:cNvSpPr/>
            <p:nvPr/>
          </p:nvSpPr>
          <p:spPr>
            <a:xfrm>
              <a:off x="2916667" y="3745188"/>
              <a:ext cx="515700" cy="51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 name="Google Shape;833;p61"/>
            <p:cNvGrpSpPr/>
            <p:nvPr/>
          </p:nvGrpSpPr>
          <p:grpSpPr>
            <a:xfrm>
              <a:off x="2999477" y="3828471"/>
              <a:ext cx="350079" cy="349133"/>
              <a:chOff x="2768750" y="3227275"/>
              <a:chExt cx="296175" cy="295375"/>
            </a:xfrm>
          </p:grpSpPr>
          <p:sp>
            <p:nvSpPr>
              <p:cNvPr id="834" name="Google Shape;834;p6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42" name="Google Shape;842;p61"/>
          <p:cNvCxnSpPr>
            <a:stCxn id="779" idx="2"/>
            <a:endCxn id="810" idx="0"/>
          </p:cNvCxnSpPr>
          <p:nvPr/>
        </p:nvCxnSpPr>
        <p:spPr>
          <a:xfrm>
            <a:off x="5977626" y="3227600"/>
            <a:ext cx="0" cy="326400"/>
          </a:xfrm>
          <a:prstGeom prst="straightConnector1">
            <a:avLst/>
          </a:prstGeom>
          <a:noFill/>
          <a:ln w="9525" cap="flat" cmpd="sng">
            <a:solidFill>
              <a:schemeClr val="accent3"/>
            </a:solidFill>
            <a:prstDash val="solid"/>
            <a:round/>
            <a:headEnd type="none" w="med" len="med"/>
            <a:tailEnd type="oval"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6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 04</a:t>
            </a:r>
            <a:endParaRPr/>
          </a:p>
        </p:txBody>
      </p:sp>
      <p:sp>
        <p:nvSpPr>
          <p:cNvPr id="848" name="Google Shape;848;p62"/>
          <p:cNvSpPr/>
          <p:nvPr/>
        </p:nvSpPr>
        <p:spPr>
          <a:xfrm>
            <a:off x="718148" y="1487625"/>
            <a:ext cx="1753200" cy="3116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9" name="Google Shape;849;p62"/>
          <p:cNvSpPr txBox="1"/>
          <p:nvPr/>
        </p:nvSpPr>
        <p:spPr>
          <a:xfrm>
            <a:off x="825198" y="3959650"/>
            <a:ext cx="1539000" cy="4353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2"/>
                </a:solidFill>
                <a:latin typeface="Anton"/>
                <a:ea typeface="Anton"/>
                <a:cs typeface="Anton"/>
                <a:sym typeface="Anton"/>
              </a:rPr>
              <a:t>First</a:t>
            </a:r>
            <a:endParaRPr sz="2000">
              <a:solidFill>
                <a:schemeClr val="accent2"/>
              </a:solidFill>
              <a:latin typeface="Anton"/>
              <a:ea typeface="Anton"/>
              <a:cs typeface="Anton"/>
              <a:sym typeface="Anton"/>
            </a:endParaRPr>
          </a:p>
        </p:txBody>
      </p:sp>
      <p:sp>
        <p:nvSpPr>
          <p:cNvPr id="850" name="Google Shape;850;p62"/>
          <p:cNvSpPr txBox="1"/>
          <p:nvPr/>
        </p:nvSpPr>
        <p:spPr>
          <a:xfrm>
            <a:off x="718148" y="2095729"/>
            <a:ext cx="175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dk1"/>
                </a:solidFill>
                <a:latin typeface="Anton"/>
                <a:ea typeface="Anton"/>
                <a:cs typeface="Anton"/>
                <a:sym typeface="Anton"/>
              </a:rPr>
              <a:t>20XX</a:t>
            </a:r>
            <a:endParaRPr sz="3000">
              <a:solidFill>
                <a:schemeClr val="dk1"/>
              </a:solidFill>
              <a:latin typeface="Anton"/>
              <a:ea typeface="Anton"/>
              <a:cs typeface="Anton"/>
              <a:sym typeface="Anton"/>
            </a:endParaRPr>
          </a:p>
        </p:txBody>
      </p:sp>
      <p:sp>
        <p:nvSpPr>
          <p:cNvPr id="851" name="Google Shape;851;p62"/>
          <p:cNvSpPr txBox="1"/>
          <p:nvPr/>
        </p:nvSpPr>
        <p:spPr>
          <a:xfrm>
            <a:off x="718148" y="2718929"/>
            <a:ext cx="175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Attract</a:t>
            </a:r>
            <a:endParaRPr sz="2000">
              <a:solidFill>
                <a:schemeClr val="dk1"/>
              </a:solidFill>
              <a:latin typeface="Anton"/>
              <a:ea typeface="Anton"/>
              <a:cs typeface="Anton"/>
              <a:sym typeface="Anton"/>
            </a:endParaRPr>
          </a:p>
        </p:txBody>
      </p:sp>
      <p:sp>
        <p:nvSpPr>
          <p:cNvPr id="852" name="Google Shape;852;p62"/>
          <p:cNvSpPr txBox="1"/>
          <p:nvPr/>
        </p:nvSpPr>
        <p:spPr>
          <a:xfrm>
            <a:off x="718148" y="3066751"/>
            <a:ext cx="1753200" cy="77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p:txBody>
      </p:sp>
      <p:grpSp>
        <p:nvGrpSpPr>
          <p:cNvPr id="853" name="Google Shape;853;p62"/>
          <p:cNvGrpSpPr/>
          <p:nvPr/>
        </p:nvGrpSpPr>
        <p:grpSpPr>
          <a:xfrm>
            <a:off x="1419659" y="1701804"/>
            <a:ext cx="350079" cy="351320"/>
            <a:chOff x="4991425" y="3234750"/>
            <a:chExt cx="296175" cy="297225"/>
          </a:xfrm>
        </p:grpSpPr>
        <p:sp>
          <p:nvSpPr>
            <p:cNvPr id="854" name="Google Shape;854;p6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 name="Google Shape;860;p62"/>
          <p:cNvSpPr/>
          <p:nvPr/>
        </p:nvSpPr>
        <p:spPr>
          <a:xfrm>
            <a:off x="2705624" y="1487625"/>
            <a:ext cx="1753200" cy="3116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1" name="Google Shape;861;p62"/>
          <p:cNvSpPr txBox="1"/>
          <p:nvPr/>
        </p:nvSpPr>
        <p:spPr>
          <a:xfrm>
            <a:off x="2812724" y="3959650"/>
            <a:ext cx="1539000" cy="4353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2"/>
                </a:solidFill>
                <a:latin typeface="Anton"/>
                <a:ea typeface="Anton"/>
                <a:cs typeface="Anton"/>
                <a:sym typeface="Anton"/>
              </a:rPr>
              <a:t>Second</a:t>
            </a:r>
            <a:endParaRPr sz="2000">
              <a:solidFill>
                <a:schemeClr val="accent2"/>
              </a:solidFill>
              <a:latin typeface="Anton"/>
              <a:ea typeface="Anton"/>
              <a:cs typeface="Anton"/>
              <a:sym typeface="Anton"/>
            </a:endParaRPr>
          </a:p>
        </p:txBody>
      </p:sp>
      <p:sp>
        <p:nvSpPr>
          <p:cNvPr id="862" name="Google Shape;862;p62"/>
          <p:cNvSpPr txBox="1"/>
          <p:nvPr/>
        </p:nvSpPr>
        <p:spPr>
          <a:xfrm>
            <a:off x="2705624" y="2095729"/>
            <a:ext cx="175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dk1"/>
                </a:solidFill>
                <a:latin typeface="Anton"/>
                <a:ea typeface="Anton"/>
                <a:cs typeface="Anton"/>
                <a:sym typeface="Anton"/>
              </a:rPr>
              <a:t>20XX</a:t>
            </a:r>
            <a:endParaRPr sz="3000">
              <a:solidFill>
                <a:schemeClr val="dk1"/>
              </a:solidFill>
              <a:latin typeface="Anton"/>
              <a:ea typeface="Anton"/>
              <a:cs typeface="Anton"/>
              <a:sym typeface="Anton"/>
            </a:endParaRPr>
          </a:p>
        </p:txBody>
      </p:sp>
      <p:sp>
        <p:nvSpPr>
          <p:cNvPr id="863" name="Google Shape;863;p62"/>
          <p:cNvSpPr txBox="1"/>
          <p:nvPr/>
        </p:nvSpPr>
        <p:spPr>
          <a:xfrm>
            <a:off x="2705624" y="2718929"/>
            <a:ext cx="175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Engage</a:t>
            </a:r>
            <a:endParaRPr sz="2000">
              <a:solidFill>
                <a:schemeClr val="dk1"/>
              </a:solidFill>
              <a:latin typeface="Anton"/>
              <a:ea typeface="Anton"/>
              <a:cs typeface="Anton"/>
              <a:sym typeface="Anton"/>
            </a:endParaRPr>
          </a:p>
        </p:txBody>
      </p:sp>
      <p:sp>
        <p:nvSpPr>
          <p:cNvPr id="864" name="Google Shape;864;p62"/>
          <p:cNvSpPr txBox="1"/>
          <p:nvPr/>
        </p:nvSpPr>
        <p:spPr>
          <a:xfrm>
            <a:off x="2705624" y="3066751"/>
            <a:ext cx="1753200" cy="77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Venus is the second planet from the Sun</a:t>
            </a:r>
            <a:endParaRPr>
              <a:solidFill>
                <a:schemeClr val="dk1"/>
              </a:solidFill>
              <a:latin typeface="Roboto"/>
              <a:ea typeface="Roboto"/>
              <a:cs typeface="Roboto"/>
              <a:sym typeface="Roboto"/>
            </a:endParaRPr>
          </a:p>
        </p:txBody>
      </p:sp>
      <p:grpSp>
        <p:nvGrpSpPr>
          <p:cNvPr id="865" name="Google Shape;865;p62"/>
          <p:cNvGrpSpPr/>
          <p:nvPr/>
        </p:nvGrpSpPr>
        <p:grpSpPr>
          <a:xfrm>
            <a:off x="3406709" y="1703813"/>
            <a:ext cx="351024" cy="347301"/>
            <a:chOff x="946175" y="3619500"/>
            <a:chExt cx="296975" cy="293825"/>
          </a:xfrm>
        </p:grpSpPr>
        <p:sp>
          <p:nvSpPr>
            <p:cNvPr id="866" name="Google Shape;866;p6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 name="Google Shape;872;p62"/>
          <p:cNvSpPr/>
          <p:nvPr/>
        </p:nvSpPr>
        <p:spPr>
          <a:xfrm>
            <a:off x="4693101" y="1487625"/>
            <a:ext cx="1753200" cy="3116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3" name="Google Shape;873;p62"/>
          <p:cNvSpPr txBox="1"/>
          <p:nvPr/>
        </p:nvSpPr>
        <p:spPr>
          <a:xfrm>
            <a:off x="4693101" y="2095729"/>
            <a:ext cx="175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dk1"/>
                </a:solidFill>
                <a:latin typeface="Anton"/>
                <a:ea typeface="Anton"/>
                <a:cs typeface="Anton"/>
                <a:sym typeface="Anton"/>
              </a:rPr>
              <a:t>20XX</a:t>
            </a:r>
            <a:endParaRPr sz="3000">
              <a:solidFill>
                <a:schemeClr val="dk1"/>
              </a:solidFill>
              <a:latin typeface="Anton"/>
              <a:ea typeface="Anton"/>
              <a:cs typeface="Anton"/>
              <a:sym typeface="Anton"/>
            </a:endParaRPr>
          </a:p>
        </p:txBody>
      </p:sp>
      <p:sp>
        <p:nvSpPr>
          <p:cNvPr id="874" name="Google Shape;874;p62"/>
          <p:cNvSpPr txBox="1"/>
          <p:nvPr/>
        </p:nvSpPr>
        <p:spPr>
          <a:xfrm>
            <a:off x="4693101" y="2718929"/>
            <a:ext cx="175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Convert</a:t>
            </a:r>
            <a:endParaRPr sz="2000">
              <a:solidFill>
                <a:schemeClr val="dk1"/>
              </a:solidFill>
              <a:latin typeface="Anton"/>
              <a:ea typeface="Anton"/>
              <a:cs typeface="Anton"/>
              <a:sym typeface="Anton"/>
            </a:endParaRPr>
          </a:p>
        </p:txBody>
      </p:sp>
      <p:sp>
        <p:nvSpPr>
          <p:cNvPr id="875" name="Google Shape;875;p62"/>
          <p:cNvSpPr txBox="1"/>
          <p:nvPr/>
        </p:nvSpPr>
        <p:spPr>
          <a:xfrm>
            <a:off x="4693101" y="3066751"/>
            <a:ext cx="1753200" cy="77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Despite being red, Mars is actually a very cold place</a:t>
            </a:r>
            <a:endParaRPr>
              <a:solidFill>
                <a:schemeClr val="dk1"/>
              </a:solidFill>
              <a:latin typeface="Roboto"/>
              <a:ea typeface="Roboto"/>
              <a:cs typeface="Roboto"/>
              <a:sym typeface="Roboto"/>
            </a:endParaRPr>
          </a:p>
        </p:txBody>
      </p:sp>
      <p:grpSp>
        <p:nvGrpSpPr>
          <p:cNvPr id="876" name="Google Shape;876;p62"/>
          <p:cNvGrpSpPr/>
          <p:nvPr/>
        </p:nvGrpSpPr>
        <p:grpSpPr>
          <a:xfrm>
            <a:off x="5391869" y="1702897"/>
            <a:ext cx="355664" cy="349133"/>
            <a:chOff x="5716825" y="3235950"/>
            <a:chExt cx="300900" cy="295375"/>
          </a:xfrm>
        </p:grpSpPr>
        <p:sp>
          <p:nvSpPr>
            <p:cNvPr id="877" name="Google Shape;877;p6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 name="Google Shape;881;p62"/>
          <p:cNvSpPr txBox="1"/>
          <p:nvPr/>
        </p:nvSpPr>
        <p:spPr>
          <a:xfrm>
            <a:off x="4800201" y="3959650"/>
            <a:ext cx="1539000" cy="435300"/>
          </a:xfrm>
          <a:prstGeom prst="rect">
            <a:avLst/>
          </a:prstGeom>
          <a:solidFill>
            <a:schemeClr val="accent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2"/>
                </a:solidFill>
                <a:latin typeface="Anton"/>
                <a:ea typeface="Anton"/>
                <a:cs typeface="Anton"/>
                <a:sym typeface="Anton"/>
              </a:rPr>
              <a:t>Third</a:t>
            </a:r>
            <a:endParaRPr sz="2000">
              <a:solidFill>
                <a:schemeClr val="accent2"/>
              </a:solidFill>
              <a:latin typeface="Anton"/>
              <a:ea typeface="Anton"/>
              <a:cs typeface="Anton"/>
              <a:sym typeface="Anton"/>
            </a:endParaRPr>
          </a:p>
        </p:txBody>
      </p:sp>
      <p:sp>
        <p:nvSpPr>
          <p:cNvPr id="882" name="Google Shape;882;p62"/>
          <p:cNvSpPr/>
          <p:nvPr/>
        </p:nvSpPr>
        <p:spPr>
          <a:xfrm>
            <a:off x="6680577" y="1487625"/>
            <a:ext cx="1753200" cy="3116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83" name="Google Shape;883;p62"/>
          <p:cNvSpPr txBox="1"/>
          <p:nvPr/>
        </p:nvSpPr>
        <p:spPr>
          <a:xfrm>
            <a:off x="6787677" y="3959650"/>
            <a:ext cx="1539000" cy="435300"/>
          </a:xfrm>
          <a:prstGeom prst="rect">
            <a:avLst/>
          </a:prstGeom>
          <a:solidFill>
            <a:schemeClr val="accent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2"/>
                </a:solidFill>
                <a:latin typeface="Anton"/>
                <a:ea typeface="Anton"/>
                <a:cs typeface="Anton"/>
                <a:sym typeface="Anton"/>
              </a:rPr>
              <a:t>Fourth</a:t>
            </a:r>
            <a:endParaRPr sz="2000">
              <a:solidFill>
                <a:schemeClr val="accent2"/>
              </a:solidFill>
              <a:latin typeface="Anton"/>
              <a:ea typeface="Anton"/>
              <a:cs typeface="Anton"/>
              <a:sym typeface="Anton"/>
            </a:endParaRPr>
          </a:p>
        </p:txBody>
      </p:sp>
      <p:sp>
        <p:nvSpPr>
          <p:cNvPr id="884" name="Google Shape;884;p62"/>
          <p:cNvSpPr txBox="1"/>
          <p:nvPr/>
        </p:nvSpPr>
        <p:spPr>
          <a:xfrm>
            <a:off x="6680577" y="2095729"/>
            <a:ext cx="175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dk1"/>
                </a:solidFill>
                <a:latin typeface="Anton"/>
                <a:ea typeface="Anton"/>
                <a:cs typeface="Anton"/>
                <a:sym typeface="Anton"/>
              </a:rPr>
              <a:t>20XX</a:t>
            </a:r>
            <a:endParaRPr sz="3000">
              <a:solidFill>
                <a:schemeClr val="dk1"/>
              </a:solidFill>
              <a:latin typeface="Anton"/>
              <a:ea typeface="Anton"/>
              <a:cs typeface="Anton"/>
              <a:sym typeface="Anton"/>
            </a:endParaRPr>
          </a:p>
        </p:txBody>
      </p:sp>
      <p:sp>
        <p:nvSpPr>
          <p:cNvPr id="885" name="Google Shape;885;p62"/>
          <p:cNvSpPr txBox="1"/>
          <p:nvPr/>
        </p:nvSpPr>
        <p:spPr>
          <a:xfrm>
            <a:off x="6680577" y="2718929"/>
            <a:ext cx="175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Inspire</a:t>
            </a:r>
            <a:endParaRPr sz="2000">
              <a:solidFill>
                <a:schemeClr val="dk1"/>
              </a:solidFill>
              <a:latin typeface="Anton"/>
              <a:ea typeface="Anton"/>
              <a:cs typeface="Anton"/>
              <a:sym typeface="Anton"/>
            </a:endParaRPr>
          </a:p>
        </p:txBody>
      </p:sp>
      <p:sp>
        <p:nvSpPr>
          <p:cNvPr id="886" name="Google Shape;886;p62"/>
          <p:cNvSpPr txBox="1"/>
          <p:nvPr/>
        </p:nvSpPr>
        <p:spPr>
          <a:xfrm>
            <a:off x="6680577" y="3066751"/>
            <a:ext cx="1753200" cy="77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Mercury is the closest planet to the Sun</a:t>
            </a:r>
            <a:endParaRPr>
              <a:solidFill>
                <a:schemeClr val="dk1"/>
              </a:solidFill>
              <a:latin typeface="Roboto"/>
              <a:ea typeface="Roboto"/>
              <a:cs typeface="Roboto"/>
              <a:sym typeface="Roboto"/>
            </a:endParaRPr>
          </a:p>
        </p:txBody>
      </p:sp>
      <p:grpSp>
        <p:nvGrpSpPr>
          <p:cNvPr id="887" name="Google Shape;887;p62"/>
          <p:cNvGrpSpPr/>
          <p:nvPr/>
        </p:nvGrpSpPr>
        <p:grpSpPr>
          <a:xfrm>
            <a:off x="7385861" y="1764331"/>
            <a:ext cx="342632" cy="226264"/>
            <a:chOff x="5358450" y="4015675"/>
            <a:chExt cx="289875" cy="191425"/>
          </a:xfrm>
        </p:grpSpPr>
        <p:sp>
          <p:nvSpPr>
            <p:cNvPr id="888" name="Google Shape;888;p6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92" name="Google Shape;892;p62"/>
          <p:cNvCxnSpPr>
            <a:stCxn id="850" idx="3"/>
            <a:endCxn id="862" idx="1"/>
          </p:cNvCxnSpPr>
          <p:nvPr/>
        </p:nvCxnSpPr>
        <p:spPr>
          <a:xfrm>
            <a:off x="2471348" y="2381629"/>
            <a:ext cx="234300" cy="0"/>
          </a:xfrm>
          <a:prstGeom prst="straightConnector1">
            <a:avLst/>
          </a:prstGeom>
          <a:noFill/>
          <a:ln w="9525" cap="flat" cmpd="sng">
            <a:solidFill>
              <a:schemeClr val="accent3"/>
            </a:solidFill>
            <a:prstDash val="solid"/>
            <a:round/>
            <a:headEnd type="none" w="med" len="med"/>
            <a:tailEnd type="none" w="med" len="med"/>
          </a:ln>
        </p:spPr>
      </p:cxnSp>
      <p:cxnSp>
        <p:nvCxnSpPr>
          <p:cNvPr id="893" name="Google Shape;893;p62"/>
          <p:cNvCxnSpPr>
            <a:stCxn id="862" idx="3"/>
            <a:endCxn id="873" idx="1"/>
          </p:cNvCxnSpPr>
          <p:nvPr/>
        </p:nvCxnSpPr>
        <p:spPr>
          <a:xfrm>
            <a:off x="4458824" y="2381629"/>
            <a:ext cx="234300" cy="0"/>
          </a:xfrm>
          <a:prstGeom prst="straightConnector1">
            <a:avLst/>
          </a:prstGeom>
          <a:noFill/>
          <a:ln w="9525" cap="flat" cmpd="sng">
            <a:solidFill>
              <a:schemeClr val="accent3"/>
            </a:solidFill>
            <a:prstDash val="solid"/>
            <a:round/>
            <a:headEnd type="none" w="med" len="med"/>
            <a:tailEnd type="none" w="med" len="med"/>
          </a:ln>
        </p:spPr>
      </p:cxnSp>
      <p:cxnSp>
        <p:nvCxnSpPr>
          <p:cNvPr id="894" name="Google Shape;894;p62"/>
          <p:cNvCxnSpPr>
            <a:stCxn id="873" idx="3"/>
            <a:endCxn id="884" idx="1"/>
          </p:cNvCxnSpPr>
          <p:nvPr/>
        </p:nvCxnSpPr>
        <p:spPr>
          <a:xfrm>
            <a:off x="6446301" y="2381629"/>
            <a:ext cx="234300" cy="0"/>
          </a:xfrm>
          <a:prstGeom prst="straightConnector1">
            <a:avLst/>
          </a:prstGeom>
          <a:noFill/>
          <a:ln w="9525" cap="flat" cmpd="sng">
            <a:solidFill>
              <a:schemeClr val="accent3"/>
            </a:solidFill>
            <a:prstDash val="solid"/>
            <a:round/>
            <a:headEnd type="none" w="med" len="med"/>
            <a:tailEnd type="none" w="med" len="med"/>
          </a:ln>
        </p:spPr>
      </p:cxnSp>
      <p:pic>
        <p:nvPicPr>
          <p:cNvPr id="895" name="Google Shape;895;p62"/>
          <p:cNvPicPr preferRelativeResize="0"/>
          <p:nvPr/>
        </p:nvPicPr>
        <p:blipFill rotWithShape="1">
          <a:blip r:embed="rId3">
            <a:alphaModFix/>
          </a:blip>
          <a:srcRect l="27377" t="35445" r="27377" b="35448"/>
          <a:stretch/>
        </p:blipFill>
        <p:spPr>
          <a:xfrm flipH="1">
            <a:off x="5871150" y="1026225"/>
            <a:ext cx="1113399" cy="553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6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 05</a:t>
            </a:r>
            <a:endParaRPr/>
          </a:p>
        </p:txBody>
      </p:sp>
      <p:graphicFrame>
        <p:nvGraphicFramePr>
          <p:cNvPr id="901" name="Google Shape;901;p63"/>
          <p:cNvGraphicFramePr/>
          <p:nvPr/>
        </p:nvGraphicFramePr>
        <p:xfrm>
          <a:off x="713238" y="1963610"/>
          <a:ext cx="3000000" cy="3000000"/>
        </p:xfrm>
        <a:graphic>
          <a:graphicData uri="http://schemas.openxmlformats.org/drawingml/2006/table">
            <a:tbl>
              <a:tblPr>
                <a:noFill/>
                <a:tableStyleId>{40871C14-F300-4707-ACCD-8FFA6A084129}</a:tableStyleId>
              </a:tblPr>
              <a:tblGrid>
                <a:gridCol w="881475">
                  <a:extLst>
                    <a:ext uri="{9D8B030D-6E8A-4147-A177-3AD203B41FA5}">
                      <a16:colId xmlns:a16="http://schemas.microsoft.com/office/drawing/2014/main" val="20000"/>
                    </a:ext>
                  </a:extLst>
                </a:gridCol>
                <a:gridCol w="974625">
                  <a:extLst>
                    <a:ext uri="{9D8B030D-6E8A-4147-A177-3AD203B41FA5}">
                      <a16:colId xmlns:a16="http://schemas.microsoft.com/office/drawing/2014/main" val="20001"/>
                    </a:ext>
                  </a:extLst>
                </a:gridCol>
                <a:gridCol w="974625">
                  <a:extLst>
                    <a:ext uri="{9D8B030D-6E8A-4147-A177-3AD203B41FA5}">
                      <a16:colId xmlns:a16="http://schemas.microsoft.com/office/drawing/2014/main" val="20002"/>
                    </a:ext>
                  </a:extLst>
                </a:gridCol>
                <a:gridCol w="974625">
                  <a:extLst>
                    <a:ext uri="{9D8B030D-6E8A-4147-A177-3AD203B41FA5}">
                      <a16:colId xmlns:a16="http://schemas.microsoft.com/office/drawing/2014/main" val="20003"/>
                    </a:ext>
                  </a:extLst>
                </a:gridCol>
                <a:gridCol w="974625">
                  <a:extLst>
                    <a:ext uri="{9D8B030D-6E8A-4147-A177-3AD203B41FA5}">
                      <a16:colId xmlns:a16="http://schemas.microsoft.com/office/drawing/2014/main" val="20004"/>
                    </a:ext>
                  </a:extLst>
                </a:gridCol>
                <a:gridCol w="974625">
                  <a:extLst>
                    <a:ext uri="{9D8B030D-6E8A-4147-A177-3AD203B41FA5}">
                      <a16:colId xmlns:a16="http://schemas.microsoft.com/office/drawing/2014/main" val="20005"/>
                    </a:ext>
                  </a:extLst>
                </a:gridCol>
                <a:gridCol w="974625">
                  <a:extLst>
                    <a:ext uri="{9D8B030D-6E8A-4147-A177-3AD203B41FA5}">
                      <a16:colId xmlns:a16="http://schemas.microsoft.com/office/drawing/2014/main" val="20006"/>
                    </a:ext>
                  </a:extLst>
                </a:gridCol>
                <a:gridCol w="974625">
                  <a:extLst>
                    <a:ext uri="{9D8B030D-6E8A-4147-A177-3AD203B41FA5}">
                      <a16:colId xmlns:a16="http://schemas.microsoft.com/office/drawing/2014/main" val="20007"/>
                    </a:ext>
                  </a:extLst>
                </a:gridCol>
              </a:tblGrid>
              <a:tr h="564425">
                <a:tc>
                  <a:txBody>
                    <a:bodyPr/>
                    <a:lstStyle/>
                    <a:p>
                      <a:pPr marL="0" lvl="0" indent="0" algn="l" rtl="0">
                        <a:spcBef>
                          <a:spcPts val="0"/>
                        </a:spcBef>
                        <a:spcAft>
                          <a:spcPts val="0"/>
                        </a:spcAft>
                        <a:buNone/>
                      </a:pPr>
                      <a:endParaRPr>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nton"/>
                          <a:ea typeface="Anton"/>
                          <a:cs typeface="Anton"/>
                          <a:sym typeface="Anton"/>
                        </a:rPr>
                        <a:t>Step 01</a:t>
                      </a:r>
                      <a:endParaRPr sz="1800">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1143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nton"/>
                          <a:ea typeface="Anton"/>
                          <a:cs typeface="Anton"/>
                          <a:sym typeface="Anton"/>
                        </a:rPr>
                        <a:t>Step 02</a:t>
                      </a:r>
                      <a:endParaRPr sz="1800">
                        <a:solidFill>
                          <a:schemeClr val="dk1"/>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1143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nton"/>
                          <a:ea typeface="Anton"/>
                          <a:cs typeface="Anton"/>
                          <a:sym typeface="Anton"/>
                        </a:rPr>
                        <a:t>Step 03</a:t>
                      </a:r>
                      <a:endParaRPr sz="1800">
                        <a:solidFill>
                          <a:schemeClr val="dk1"/>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1143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nton"/>
                          <a:ea typeface="Anton"/>
                          <a:cs typeface="Anton"/>
                          <a:sym typeface="Anton"/>
                        </a:rPr>
                        <a:t>Step 04</a:t>
                      </a:r>
                      <a:endParaRPr sz="1800">
                        <a:solidFill>
                          <a:schemeClr val="dk1"/>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1143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nton"/>
                          <a:ea typeface="Anton"/>
                          <a:cs typeface="Anton"/>
                          <a:sym typeface="Anton"/>
                        </a:rPr>
                        <a:t>Step 05</a:t>
                      </a:r>
                      <a:endParaRPr sz="1800">
                        <a:solidFill>
                          <a:schemeClr val="dk1"/>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1143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nton"/>
                          <a:ea typeface="Anton"/>
                          <a:cs typeface="Anton"/>
                          <a:sym typeface="Anton"/>
                        </a:rPr>
                        <a:t>Step 06</a:t>
                      </a:r>
                      <a:endParaRPr sz="1800">
                        <a:solidFill>
                          <a:schemeClr val="dk1"/>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1143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nton"/>
                          <a:ea typeface="Anton"/>
                          <a:cs typeface="Anton"/>
                          <a:sym typeface="Anton"/>
                        </a:rPr>
                        <a:t>Step 07</a:t>
                      </a:r>
                      <a:endParaRPr sz="1800">
                        <a:solidFill>
                          <a:schemeClr val="dk1"/>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1143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09200">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Week 01</a:t>
                      </a:r>
                      <a:endParaRPr>
                        <a:solidFill>
                          <a:schemeClr val="dk1"/>
                        </a:solidFill>
                        <a:latin typeface="Roboto"/>
                        <a:ea typeface="Roboto"/>
                        <a:cs typeface="Roboto"/>
                        <a:sym typeface="Roboto"/>
                      </a:endParaRPr>
                    </a:p>
                  </a:txBody>
                  <a:tcPr marL="91425" marR="91425" marT="0" marB="0" anchor="ctr">
                    <a:lnL w="28575"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09200">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Week 02</a:t>
                      </a:r>
                      <a:endParaRPr>
                        <a:solidFill>
                          <a:schemeClr val="dk1"/>
                        </a:solidFill>
                        <a:latin typeface="Roboto"/>
                        <a:ea typeface="Roboto"/>
                        <a:cs typeface="Roboto"/>
                        <a:sym typeface="Roboto"/>
                      </a:endParaRPr>
                    </a:p>
                  </a:txBody>
                  <a:tcPr marL="91425" marR="91425" marT="0" marB="0" anchor="ctr">
                    <a:lnL w="28575"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09200">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Week 03</a:t>
                      </a:r>
                      <a:endParaRPr>
                        <a:solidFill>
                          <a:schemeClr val="dk1"/>
                        </a:solidFill>
                        <a:latin typeface="Roboto"/>
                        <a:ea typeface="Roboto"/>
                        <a:cs typeface="Roboto"/>
                        <a:sym typeface="Roboto"/>
                      </a:endParaRPr>
                    </a:p>
                  </a:txBody>
                  <a:tcPr marL="91425" marR="91425" marT="0" marB="0" anchor="ctr">
                    <a:lnL w="28575"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r h="309200">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Week 04</a:t>
                      </a:r>
                      <a:endParaRPr>
                        <a:solidFill>
                          <a:schemeClr val="dk1"/>
                        </a:solidFill>
                        <a:latin typeface="Roboto"/>
                        <a:ea typeface="Roboto"/>
                        <a:cs typeface="Roboto"/>
                        <a:sym typeface="Roboto"/>
                      </a:endParaRPr>
                    </a:p>
                  </a:txBody>
                  <a:tcPr marL="91425" marR="91425" marT="0" marB="0" anchor="ctr">
                    <a:lnL w="28575"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4"/>
                  </a:ext>
                </a:extLst>
              </a:tr>
              <a:tr h="309200">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Week 05</a:t>
                      </a:r>
                      <a:endParaRPr>
                        <a:solidFill>
                          <a:schemeClr val="dk1"/>
                        </a:solidFill>
                        <a:latin typeface="Roboto"/>
                        <a:ea typeface="Roboto"/>
                        <a:cs typeface="Roboto"/>
                        <a:sym typeface="Roboto"/>
                      </a:endParaRPr>
                    </a:p>
                  </a:txBody>
                  <a:tcPr marL="91425" marR="91425" marT="0" marB="0" anchor="ctr">
                    <a:lnL w="28575"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5"/>
                  </a:ext>
                </a:extLst>
              </a:tr>
              <a:tr h="309200">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Week 06</a:t>
                      </a:r>
                      <a:endParaRPr>
                        <a:solidFill>
                          <a:schemeClr val="dk1"/>
                        </a:solidFill>
                        <a:latin typeface="Roboto"/>
                        <a:ea typeface="Roboto"/>
                        <a:cs typeface="Roboto"/>
                        <a:sym typeface="Roboto"/>
                      </a:endParaRPr>
                    </a:p>
                  </a:txBody>
                  <a:tcPr marL="91425" marR="91425" marT="0" marB="0" anchor="ctr">
                    <a:lnL w="28575"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bl>
          </a:graphicData>
        </a:graphic>
      </p:graphicFrame>
      <p:grpSp>
        <p:nvGrpSpPr>
          <p:cNvPr id="902" name="Google Shape;902;p63"/>
          <p:cNvGrpSpPr/>
          <p:nvPr/>
        </p:nvGrpSpPr>
        <p:grpSpPr>
          <a:xfrm>
            <a:off x="1882600" y="1536320"/>
            <a:ext cx="345623" cy="343529"/>
            <a:chOff x="-6689825" y="3992050"/>
            <a:chExt cx="293025" cy="291250"/>
          </a:xfrm>
        </p:grpSpPr>
        <p:sp>
          <p:nvSpPr>
            <p:cNvPr id="903" name="Google Shape;903;p6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63"/>
          <p:cNvGrpSpPr/>
          <p:nvPr/>
        </p:nvGrpSpPr>
        <p:grpSpPr>
          <a:xfrm>
            <a:off x="4795932" y="1536202"/>
            <a:ext cx="344679" cy="343765"/>
            <a:chOff x="-4837325" y="3971575"/>
            <a:chExt cx="292225" cy="291450"/>
          </a:xfrm>
        </p:grpSpPr>
        <p:sp>
          <p:nvSpPr>
            <p:cNvPr id="916" name="Google Shape;916;p63"/>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3"/>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3"/>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3"/>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3"/>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3"/>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63"/>
          <p:cNvGrpSpPr/>
          <p:nvPr/>
        </p:nvGrpSpPr>
        <p:grpSpPr>
          <a:xfrm>
            <a:off x="2854959" y="1546902"/>
            <a:ext cx="343736" cy="343765"/>
            <a:chOff x="-6329875" y="3992050"/>
            <a:chExt cx="291425" cy="291450"/>
          </a:xfrm>
        </p:grpSpPr>
        <p:sp>
          <p:nvSpPr>
            <p:cNvPr id="923" name="Google Shape;923;p63"/>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3"/>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3"/>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3"/>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63"/>
          <p:cNvGrpSpPr/>
          <p:nvPr/>
        </p:nvGrpSpPr>
        <p:grpSpPr>
          <a:xfrm>
            <a:off x="5767347" y="1536217"/>
            <a:ext cx="351196" cy="343736"/>
            <a:chOff x="-4480550" y="3970800"/>
            <a:chExt cx="297750" cy="291425"/>
          </a:xfrm>
        </p:grpSpPr>
        <p:sp>
          <p:nvSpPr>
            <p:cNvPr id="928" name="Google Shape;928;p63"/>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3"/>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63"/>
          <p:cNvGrpSpPr/>
          <p:nvPr/>
        </p:nvGrpSpPr>
        <p:grpSpPr>
          <a:xfrm>
            <a:off x="6745279" y="1546891"/>
            <a:ext cx="344679" cy="322387"/>
            <a:chOff x="-4118225" y="3990475"/>
            <a:chExt cx="292225" cy="273325"/>
          </a:xfrm>
        </p:grpSpPr>
        <p:sp>
          <p:nvSpPr>
            <p:cNvPr id="931" name="Google Shape;931;p63"/>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3"/>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3"/>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3"/>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63"/>
          <p:cNvGrpSpPr/>
          <p:nvPr/>
        </p:nvGrpSpPr>
        <p:grpSpPr>
          <a:xfrm>
            <a:off x="7716694" y="1535863"/>
            <a:ext cx="343588" cy="344443"/>
            <a:chOff x="-3771675" y="3971775"/>
            <a:chExt cx="291300" cy="292025"/>
          </a:xfrm>
        </p:grpSpPr>
        <p:sp>
          <p:nvSpPr>
            <p:cNvPr id="936" name="Google Shape;936;p6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63"/>
          <p:cNvGrpSpPr/>
          <p:nvPr/>
        </p:nvGrpSpPr>
        <p:grpSpPr>
          <a:xfrm>
            <a:off x="3825430" y="1535745"/>
            <a:ext cx="343765" cy="344679"/>
            <a:chOff x="-5251625" y="3991275"/>
            <a:chExt cx="291450" cy="292225"/>
          </a:xfrm>
        </p:grpSpPr>
        <p:sp>
          <p:nvSpPr>
            <p:cNvPr id="942" name="Google Shape;942;p63"/>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3"/>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3"/>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3"/>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3"/>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6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 06</a:t>
            </a:r>
            <a:endParaRPr/>
          </a:p>
        </p:txBody>
      </p:sp>
      <p:sp>
        <p:nvSpPr>
          <p:cNvPr id="952" name="Google Shape;952;p64"/>
          <p:cNvSpPr txBox="1"/>
          <p:nvPr/>
        </p:nvSpPr>
        <p:spPr>
          <a:xfrm>
            <a:off x="1092427" y="1411075"/>
            <a:ext cx="2085000" cy="41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dk1"/>
                </a:solidFill>
                <a:latin typeface="Anton"/>
                <a:ea typeface="Anton"/>
                <a:cs typeface="Anton"/>
                <a:sym typeface="Anton"/>
              </a:rPr>
              <a:t>Step 01</a:t>
            </a:r>
            <a:endParaRPr sz="2000">
              <a:solidFill>
                <a:schemeClr val="dk1"/>
              </a:solidFill>
              <a:latin typeface="Anton"/>
              <a:ea typeface="Anton"/>
              <a:cs typeface="Anton"/>
              <a:sym typeface="Anton"/>
            </a:endParaRPr>
          </a:p>
        </p:txBody>
      </p:sp>
      <p:sp>
        <p:nvSpPr>
          <p:cNvPr id="953" name="Google Shape;953;p64"/>
          <p:cNvSpPr txBox="1"/>
          <p:nvPr/>
        </p:nvSpPr>
        <p:spPr>
          <a:xfrm>
            <a:off x="1092427" y="1758894"/>
            <a:ext cx="2085000" cy="57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p:txBody>
      </p:sp>
      <p:sp>
        <p:nvSpPr>
          <p:cNvPr id="954" name="Google Shape;954;p64"/>
          <p:cNvSpPr txBox="1"/>
          <p:nvPr/>
        </p:nvSpPr>
        <p:spPr>
          <a:xfrm>
            <a:off x="5966573" y="3684375"/>
            <a:ext cx="20850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Step 04</a:t>
            </a:r>
            <a:endParaRPr sz="2000">
              <a:solidFill>
                <a:schemeClr val="dk1"/>
              </a:solidFill>
              <a:latin typeface="Anton"/>
              <a:ea typeface="Anton"/>
              <a:cs typeface="Anton"/>
              <a:sym typeface="Anton"/>
            </a:endParaRPr>
          </a:p>
        </p:txBody>
      </p:sp>
      <p:sp>
        <p:nvSpPr>
          <p:cNvPr id="955" name="Google Shape;955;p64"/>
          <p:cNvSpPr txBox="1"/>
          <p:nvPr/>
        </p:nvSpPr>
        <p:spPr>
          <a:xfrm>
            <a:off x="5966573" y="4032194"/>
            <a:ext cx="20850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Venus is the second planet from the Sun</a:t>
            </a:r>
            <a:endParaRPr>
              <a:solidFill>
                <a:schemeClr val="dk1"/>
              </a:solidFill>
              <a:latin typeface="Roboto"/>
              <a:ea typeface="Roboto"/>
              <a:cs typeface="Roboto"/>
              <a:sym typeface="Roboto"/>
            </a:endParaRPr>
          </a:p>
        </p:txBody>
      </p:sp>
      <p:sp>
        <p:nvSpPr>
          <p:cNvPr id="956" name="Google Shape;956;p64"/>
          <p:cNvSpPr txBox="1"/>
          <p:nvPr/>
        </p:nvSpPr>
        <p:spPr>
          <a:xfrm>
            <a:off x="5966573" y="2168842"/>
            <a:ext cx="20850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Step 02</a:t>
            </a:r>
            <a:endParaRPr sz="2000">
              <a:solidFill>
                <a:schemeClr val="dk1"/>
              </a:solidFill>
              <a:latin typeface="Anton"/>
              <a:ea typeface="Anton"/>
              <a:cs typeface="Anton"/>
              <a:sym typeface="Anton"/>
            </a:endParaRPr>
          </a:p>
        </p:txBody>
      </p:sp>
      <p:sp>
        <p:nvSpPr>
          <p:cNvPr id="957" name="Google Shape;957;p64"/>
          <p:cNvSpPr txBox="1"/>
          <p:nvPr/>
        </p:nvSpPr>
        <p:spPr>
          <a:xfrm>
            <a:off x="5966573" y="2516661"/>
            <a:ext cx="20850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Neptune is the farthest planet from the Sun</a:t>
            </a:r>
            <a:endParaRPr>
              <a:solidFill>
                <a:schemeClr val="dk1"/>
              </a:solidFill>
              <a:latin typeface="Roboto"/>
              <a:ea typeface="Roboto"/>
              <a:cs typeface="Roboto"/>
              <a:sym typeface="Roboto"/>
            </a:endParaRPr>
          </a:p>
        </p:txBody>
      </p:sp>
      <p:sp>
        <p:nvSpPr>
          <p:cNvPr id="958" name="Google Shape;958;p64"/>
          <p:cNvSpPr txBox="1"/>
          <p:nvPr/>
        </p:nvSpPr>
        <p:spPr>
          <a:xfrm>
            <a:off x="1092427" y="2926608"/>
            <a:ext cx="2085000" cy="41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dk1"/>
                </a:solidFill>
                <a:latin typeface="Anton"/>
                <a:ea typeface="Anton"/>
                <a:cs typeface="Anton"/>
                <a:sym typeface="Anton"/>
              </a:rPr>
              <a:t>Step 03</a:t>
            </a:r>
            <a:endParaRPr sz="2000">
              <a:solidFill>
                <a:schemeClr val="dk1"/>
              </a:solidFill>
              <a:latin typeface="Anton"/>
              <a:ea typeface="Anton"/>
              <a:cs typeface="Anton"/>
              <a:sym typeface="Anton"/>
            </a:endParaRPr>
          </a:p>
        </p:txBody>
      </p:sp>
      <p:sp>
        <p:nvSpPr>
          <p:cNvPr id="959" name="Google Shape;959;p64"/>
          <p:cNvSpPr txBox="1"/>
          <p:nvPr/>
        </p:nvSpPr>
        <p:spPr>
          <a:xfrm>
            <a:off x="1092427" y="3274427"/>
            <a:ext cx="2085000" cy="57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Roboto"/>
                <a:ea typeface="Roboto"/>
                <a:cs typeface="Roboto"/>
                <a:sym typeface="Roboto"/>
              </a:rPr>
              <a:t>Despite being red, Mars is a very cold place</a:t>
            </a:r>
            <a:endParaRPr>
              <a:solidFill>
                <a:schemeClr val="dk1"/>
              </a:solidFill>
              <a:latin typeface="Roboto"/>
              <a:ea typeface="Roboto"/>
              <a:cs typeface="Roboto"/>
              <a:sym typeface="Roboto"/>
            </a:endParaRPr>
          </a:p>
        </p:txBody>
      </p:sp>
      <p:sp>
        <p:nvSpPr>
          <p:cNvPr id="960" name="Google Shape;960;p64"/>
          <p:cNvSpPr/>
          <p:nvPr/>
        </p:nvSpPr>
        <p:spPr>
          <a:xfrm flipH="1">
            <a:off x="4440000" y="1485475"/>
            <a:ext cx="264000" cy="2640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800">
              <a:solidFill>
                <a:schemeClr val="accent2"/>
              </a:solidFill>
            </a:endParaRPr>
          </a:p>
        </p:txBody>
      </p:sp>
      <p:cxnSp>
        <p:nvCxnSpPr>
          <p:cNvPr id="961" name="Google Shape;961;p64"/>
          <p:cNvCxnSpPr>
            <a:stCxn id="962" idx="0"/>
            <a:endCxn id="960" idx="4"/>
          </p:cNvCxnSpPr>
          <p:nvPr/>
        </p:nvCxnSpPr>
        <p:spPr>
          <a:xfrm rot="10800000">
            <a:off x="4572000" y="1749442"/>
            <a:ext cx="0" cy="493800"/>
          </a:xfrm>
          <a:prstGeom prst="straightConnector1">
            <a:avLst/>
          </a:prstGeom>
          <a:noFill/>
          <a:ln w="9525" cap="flat" cmpd="sng">
            <a:solidFill>
              <a:schemeClr val="accent3"/>
            </a:solidFill>
            <a:prstDash val="solid"/>
            <a:round/>
            <a:headEnd type="none" w="med" len="med"/>
            <a:tailEnd type="none" w="med" len="med"/>
          </a:ln>
        </p:spPr>
      </p:cxnSp>
      <p:sp>
        <p:nvSpPr>
          <p:cNvPr id="962" name="Google Shape;962;p64"/>
          <p:cNvSpPr/>
          <p:nvPr/>
        </p:nvSpPr>
        <p:spPr>
          <a:xfrm flipH="1">
            <a:off x="4440000" y="2243242"/>
            <a:ext cx="264000" cy="2640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800">
              <a:solidFill>
                <a:schemeClr val="accent2"/>
              </a:solidFill>
            </a:endParaRPr>
          </a:p>
        </p:txBody>
      </p:sp>
      <p:cxnSp>
        <p:nvCxnSpPr>
          <p:cNvPr id="963" name="Google Shape;963;p64"/>
          <p:cNvCxnSpPr>
            <a:stCxn id="964" idx="0"/>
            <a:endCxn id="962" idx="4"/>
          </p:cNvCxnSpPr>
          <p:nvPr/>
        </p:nvCxnSpPr>
        <p:spPr>
          <a:xfrm rot="10800000">
            <a:off x="4572000" y="2507208"/>
            <a:ext cx="0" cy="493800"/>
          </a:xfrm>
          <a:prstGeom prst="straightConnector1">
            <a:avLst/>
          </a:prstGeom>
          <a:noFill/>
          <a:ln w="9525" cap="flat" cmpd="sng">
            <a:solidFill>
              <a:schemeClr val="accent3"/>
            </a:solidFill>
            <a:prstDash val="solid"/>
            <a:round/>
            <a:headEnd type="none" w="med" len="med"/>
            <a:tailEnd type="none" w="med" len="med"/>
          </a:ln>
        </p:spPr>
      </p:cxnSp>
      <p:sp>
        <p:nvSpPr>
          <p:cNvPr id="964" name="Google Shape;964;p64"/>
          <p:cNvSpPr/>
          <p:nvPr/>
        </p:nvSpPr>
        <p:spPr>
          <a:xfrm flipH="1">
            <a:off x="4440000" y="3001008"/>
            <a:ext cx="264000" cy="264000"/>
          </a:xfrm>
          <a:prstGeom prst="ellipse">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800">
              <a:solidFill>
                <a:schemeClr val="accent2"/>
              </a:solidFill>
            </a:endParaRPr>
          </a:p>
        </p:txBody>
      </p:sp>
      <p:cxnSp>
        <p:nvCxnSpPr>
          <p:cNvPr id="965" name="Google Shape;965;p64"/>
          <p:cNvCxnSpPr>
            <a:stCxn id="966" idx="0"/>
            <a:endCxn id="964" idx="4"/>
          </p:cNvCxnSpPr>
          <p:nvPr/>
        </p:nvCxnSpPr>
        <p:spPr>
          <a:xfrm rot="10800000">
            <a:off x="4572000" y="3264975"/>
            <a:ext cx="0" cy="493800"/>
          </a:xfrm>
          <a:prstGeom prst="straightConnector1">
            <a:avLst/>
          </a:prstGeom>
          <a:noFill/>
          <a:ln w="9525" cap="flat" cmpd="sng">
            <a:solidFill>
              <a:schemeClr val="accent3"/>
            </a:solidFill>
            <a:prstDash val="solid"/>
            <a:round/>
            <a:headEnd type="none" w="med" len="med"/>
            <a:tailEnd type="none" w="med" len="med"/>
          </a:ln>
        </p:spPr>
      </p:cxnSp>
      <p:sp>
        <p:nvSpPr>
          <p:cNvPr id="966" name="Google Shape;966;p64"/>
          <p:cNvSpPr/>
          <p:nvPr/>
        </p:nvSpPr>
        <p:spPr>
          <a:xfrm flipH="1">
            <a:off x="4440000" y="3758775"/>
            <a:ext cx="264000" cy="2640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800">
              <a:solidFill>
                <a:schemeClr val="accent2"/>
              </a:solidFill>
            </a:endParaRPr>
          </a:p>
        </p:txBody>
      </p:sp>
      <p:cxnSp>
        <p:nvCxnSpPr>
          <p:cNvPr id="967" name="Google Shape;967;p64"/>
          <p:cNvCxnSpPr>
            <a:stCxn id="960" idx="6"/>
            <a:endCxn id="952" idx="3"/>
          </p:cNvCxnSpPr>
          <p:nvPr/>
        </p:nvCxnSpPr>
        <p:spPr>
          <a:xfrm rot="10800000">
            <a:off x="3177300" y="1617475"/>
            <a:ext cx="1262700" cy="0"/>
          </a:xfrm>
          <a:prstGeom prst="straightConnector1">
            <a:avLst/>
          </a:prstGeom>
          <a:noFill/>
          <a:ln w="9525" cap="flat" cmpd="sng">
            <a:solidFill>
              <a:schemeClr val="accent3"/>
            </a:solidFill>
            <a:prstDash val="solid"/>
            <a:round/>
            <a:headEnd type="none" w="med" len="med"/>
            <a:tailEnd type="none" w="med" len="med"/>
          </a:ln>
        </p:spPr>
      </p:cxnSp>
      <p:cxnSp>
        <p:nvCxnSpPr>
          <p:cNvPr id="968" name="Google Shape;968;p64"/>
          <p:cNvCxnSpPr>
            <a:stCxn id="956" idx="1"/>
            <a:endCxn id="962" idx="2"/>
          </p:cNvCxnSpPr>
          <p:nvPr/>
        </p:nvCxnSpPr>
        <p:spPr>
          <a:xfrm rot="10800000">
            <a:off x="4703873" y="2375242"/>
            <a:ext cx="1262700" cy="0"/>
          </a:xfrm>
          <a:prstGeom prst="straightConnector1">
            <a:avLst/>
          </a:prstGeom>
          <a:noFill/>
          <a:ln w="9525" cap="flat" cmpd="sng">
            <a:solidFill>
              <a:schemeClr val="accent3"/>
            </a:solidFill>
            <a:prstDash val="solid"/>
            <a:round/>
            <a:headEnd type="none" w="med" len="med"/>
            <a:tailEnd type="none" w="med" len="med"/>
          </a:ln>
        </p:spPr>
      </p:cxnSp>
      <p:cxnSp>
        <p:nvCxnSpPr>
          <p:cNvPr id="969" name="Google Shape;969;p64"/>
          <p:cNvCxnSpPr>
            <a:stCxn id="964" idx="6"/>
            <a:endCxn id="958" idx="3"/>
          </p:cNvCxnSpPr>
          <p:nvPr/>
        </p:nvCxnSpPr>
        <p:spPr>
          <a:xfrm rot="10800000">
            <a:off x="3177300" y="3133008"/>
            <a:ext cx="1262700" cy="0"/>
          </a:xfrm>
          <a:prstGeom prst="straightConnector1">
            <a:avLst/>
          </a:prstGeom>
          <a:noFill/>
          <a:ln w="9525" cap="flat" cmpd="sng">
            <a:solidFill>
              <a:schemeClr val="accent3"/>
            </a:solidFill>
            <a:prstDash val="solid"/>
            <a:round/>
            <a:headEnd type="none" w="med" len="med"/>
            <a:tailEnd type="none" w="med" len="med"/>
          </a:ln>
        </p:spPr>
      </p:cxnSp>
      <p:cxnSp>
        <p:nvCxnSpPr>
          <p:cNvPr id="970" name="Google Shape;970;p64"/>
          <p:cNvCxnSpPr>
            <a:stCxn id="954" idx="1"/>
            <a:endCxn id="966" idx="2"/>
          </p:cNvCxnSpPr>
          <p:nvPr/>
        </p:nvCxnSpPr>
        <p:spPr>
          <a:xfrm rot="10800000">
            <a:off x="4703873" y="3890775"/>
            <a:ext cx="1262700" cy="0"/>
          </a:xfrm>
          <a:prstGeom prst="straightConnector1">
            <a:avLst/>
          </a:prstGeom>
          <a:noFill/>
          <a:ln w="9525" cap="flat" cmpd="sng">
            <a:solidFill>
              <a:schemeClr val="accent3"/>
            </a:solidFill>
            <a:prstDash val="solid"/>
            <a:round/>
            <a:headEnd type="none" w="med" len="med"/>
            <a:tailEnd type="none" w="med" len="med"/>
          </a:ln>
        </p:spPr>
      </p:cxnSp>
      <p:cxnSp>
        <p:nvCxnSpPr>
          <p:cNvPr id="971" name="Google Shape;971;p64"/>
          <p:cNvCxnSpPr>
            <a:stCxn id="972" idx="1"/>
            <a:endCxn id="960" idx="2"/>
          </p:cNvCxnSpPr>
          <p:nvPr/>
        </p:nvCxnSpPr>
        <p:spPr>
          <a:xfrm rot="10800000">
            <a:off x="4703875" y="1617475"/>
            <a:ext cx="348300" cy="0"/>
          </a:xfrm>
          <a:prstGeom prst="straightConnector1">
            <a:avLst/>
          </a:prstGeom>
          <a:noFill/>
          <a:ln w="9525" cap="flat" cmpd="sng">
            <a:solidFill>
              <a:schemeClr val="accent3"/>
            </a:solidFill>
            <a:prstDash val="solid"/>
            <a:round/>
            <a:headEnd type="none" w="med" len="med"/>
            <a:tailEnd type="none" w="med" len="med"/>
          </a:ln>
        </p:spPr>
      </p:cxnSp>
      <p:sp>
        <p:nvSpPr>
          <p:cNvPr id="972" name="Google Shape;972;p64"/>
          <p:cNvSpPr txBox="1"/>
          <p:nvPr/>
        </p:nvSpPr>
        <p:spPr>
          <a:xfrm>
            <a:off x="5052175" y="1411075"/>
            <a:ext cx="7761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2"/>
                </a:solidFill>
                <a:latin typeface="Anton"/>
                <a:ea typeface="Anton"/>
                <a:cs typeface="Anton"/>
                <a:sym typeface="Anton"/>
              </a:rPr>
              <a:t>20XX</a:t>
            </a:r>
            <a:endParaRPr sz="2000">
              <a:solidFill>
                <a:schemeClr val="lt2"/>
              </a:solidFill>
              <a:latin typeface="Anton"/>
              <a:ea typeface="Anton"/>
              <a:cs typeface="Anton"/>
              <a:sym typeface="Anton"/>
            </a:endParaRPr>
          </a:p>
        </p:txBody>
      </p:sp>
      <p:sp>
        <p:nvSpPr>
          <p:cNvPr id="973" name="Google Shape;973;p64"/>
          <p:cNvSpPr txBox="1"/>
          <p:nvPr/>
        </p:nvSpPr>
        <p:spPr>
          <a:xfrm>
            <a:off x="3315575" y="2168825"/>
            <a:ext cx="7761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latin typeface="Anton"/>
                <a:ea typeface="Anton"/>
                <a:cs typeface="Anton"/>
                <a:sym typeface="Anton"/>
              </a:rPr>
              <a:t>20XX</a:t>
            </a:r>
            <a:endParaRPr sz="2000">
              <a:solidFill>
                <a:schemeClr val="accent1"/>
              </a:solidFill>
              <a:latin typeface="Anton"/>
              <a:ea typeface="Anton"/>
              <a:cs typeface="Anton"/>
              <a:sym typeface="Anton"/>
            </a:endParaRPr>
          </a:p>
        </p:txBody>
      </p:sp>
      <p:cxnSp>
        <p:nvCxnSpPr>
          <p:cNvPr id="974" name="Google Shape;974;p64"/>
          <p:cNvCxnSpPr>
            <a:stCxn id="962" idx="6"/>
            <a:endCxn id="973" idx="3"/>
          </p:cNvCxnSpPr>
          <p:nvPr/>
        </p:nvCxnSpPr>
        <p:spPr>
          <a:xfrm rot="10800000">
            <a:off x="4091700" y="2375242"/>
            <a:ext cx="348300" cy="0"/>
          </a:xfrm>
          <a:prstGeom prst="straightConnector1">
            <a:avLst/>
          </a:prstGeom>
          <a:noFill/>
          <a:ln w="9525" cap="flat" cmpd="sng">
            <a:solidFill>
              <a:schemeClr val="accent3"/>
            </a:solidFill>
            <a:prstDash val="solid"/>
            <a:round/>
            <a:headEnd type="none" w="med" len="med"/>
            <a:tailEnd type="none" w="med" len="med"/>
          </a:ln>
        </p:spPr>
      </p:cxnSp>
      <p:cxnSp>
        <p:nvCxnSpPr>
          <p:cNvPr id="975" name="Google Shape;975;p64"/>
          <p:cNvCxnSpPr>
            <a:stCxn id="976" idx="1"/>
            <a:endCxn id="964" idx="2"/>
          </p:cNvCxnSpPr>
          <p:nvPr/>
        </p:nvCxnSpPr>
        <p:spPr>
          <a:xfrm rot="10800000">
            <a:off x="4704087" y="3133013"/>
            <a:ext cx="351300" cy="0"/>
          </a:xfrm>
          <a:prstGeom prst="straightConnector1">
            <a:avLst/>
          </a:prstGeom>
          <a:noFill/>
          <a:ln w="9525" cap="flat" cmpd="sng">
            <a:solidFill>
              <a:schemeClr val="accent3"/>
            </a:solidFill>
            <a:prstDash val="solid"/>
            <a:round/>
            <a:headEnd type="none" w="med" len="med"/>
            <a:tailEnd type="none" w="med" len="med"/>
          </a:ln>
        </p:spPr>
      </p:cxnSp>
      <p:sp>
        <p:nvSpPr>
          <p:cNvPr id="976" name="Google Shape;976;p64"/>
          <p:cNvSpPr txBox="1"/>
          <p:nvPr/>
        </p:nvSpPr>
        <p:spPr>
          <a:xfrm>
            <a:off x="5055387" y="2926613"/>
            <a:ext cx="7761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4"/>
                </a:solidFill>
                <a:latin typeface="Anton"/>
                <a:ea typeface="Anton"/>
                <a:cs typeface="Anton"/>
                <a:sym typeface="Anton"/>
              </a:rPr>
              <a:t>20XX</a:t>
            </a:r>
            <a:endParaRPr sz="2000">
              <a:solidFill>
                <a:schemeClr val="accent4"/>
              </a:solidFill>
              <a:latin typeface="Anton"/>
              <a:ea typeface="Anton"/>
              <a:cs typeface="Anton"/>
              <a:sym typeface="Anton"/>
            </a:endParaRPr>
          </a:p>
        </p:txBody>
      </p:sp>
      <p:sp>
        <p:nvSpPr>
          <p:cNvPr id="977" name="Google Shape;977;p64"/>
          <p:cNvSpPr txBox="1"/>
          <p:nvPr/>
        </p:nvSpPr>
        <p:spPr>
          <a:xfrm>
            <a:off x="3312500" y="3684375"/>
            <a:ext cx="7761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3"/>
                </a:solidFill>
                <a:latin typeface="Anton"/>
                <a:ea typeface="Anton"/>
                <a:cs typeface="Anton"/>
                <a:sym typeface="Anton"/>
              </a:rPr>
              <a:t>20XX</a:t>
            </a:r>
            <a:endParaRPr sz="2000">
              <a:solidFill>
                <a:schemeClr val="accent3"/>
              </a:solidFill>
              <a:latin typeface="Anton"/>
              <a:ea typeface="Anton"/>
              <a:cs typeface="Anton"/>
              <a:sym typeface="Anton"/>
            </a:endParaRPr>
          </a:p>
        </p:txBody>
      </p:sp>
      <p:cxnSp>
        <p:nvCxnSpPr>
          <p:cNvPr id="978" name="Google Shape;978;p64"/>
          <p:cNvCxnSpPr>
            <a:stCxn id="966" idx="6"/>
            <a:endCxn id="977" idx="3"/>
          </p:cNvCxnSpPr>
          <p:nvPr/>
        </p:nvCxnSpPr>
        <p:spPr>
          <a:xfrm rot="10800000">
            <a:off x="4088700" y="3890775"/>
            <a:ext cx="351300" cy="0"/>
          </a:xfrm>
          <a:prstGeom prst="straightConnector1">
            <a:avLst/>
          </a:prstGeom>
          <a:noFill/>
          <a:ln w="9525" cap="flat" cmpd="sng">
            <a:solidFill>
              <a:schemeClr val="accent3"/>
            </a:solidFill>
            <a:prstDash val="solid"/>
            <a:round/>
            <a:headEnd type="none" w="med" len="med"/>
            <a:tailEnd type="none" w="med" len="med"/>
          </a:ln>
        </p:spPr>
      </p:cxnSp>
      <p:pic>
        <p:nvPicPr>
          <p:cNvPr id="979" name="Google Shape;979;p64"/>
          <p:cNvPicPr preferRelativeResize="0"/>
          <p:nvPr/>
        </p:nvPicPr>
        <p:blipFill rotWithShape="1">
          <a:blip r:embed="rId3">
            <a:alphaModFix/>
          </a:blip>
          <a:srcRect l="27377" t="35445" r="27377" b="35448"/>
          <a:stretch/>
        </p:blipFill>
        <p:spPr>
          <a:xfrm flipH="1">
            <a:off x="7703025" y="1363725"/>
            <a:ext cx="1113399" cy="553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6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 07</a:t>
            </a:r>
            <a:endParaRPr/>
          </a:p>
        </p:txBody>
      </p:sp>
      <p:sp>
        <p:nvSpPr>
          <p:cNvPr id="985" name="Google Shape;985;p65"/>
          <p:cNvSpPr/>
          <p:nvPr/>
        </p:nvSpPr>
        <p:spPr>
          <a:xfrm>
            <a:off x="5474823" y="2140100"/>
            <a:ext cx="1374300" cy="189300"/>
          </a:xfrm>
          <a:prstGeom prst="roundRect">
            <a:avLst>
              <a:gd name="adj" fmla="val 50000"/>
            </a:avLst>
          </a:prstGeom>
          <a:solidFill>
            <a:schemeClr val="accent4"/>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endParaRPr>
              <a:solidFill>
                <a:schemeClr val="accent2"/>
              </a:solidFill>
            </a:endParaRPr>
          </a:p>
        </p:txBody>
      </p:sp>
      <p:sp>
        <p:nvSpPr>
          <p:cNvPr id="986" name="Google Shape;986;p65"/>
          <p:cNvSpPr/>
          <p:nvPr/>
        </p:nvSpPr>
        <p:spPr>
          <a:xfrm>
            <a:off x="3889902" y="2486225"/>
            <a:ext cx="1374300" cy="189300"/>
          </a:xfrm>
          <a:prstGeom prst="roundRect">
            <a:avLst>
              <a:gd name="adj" fmla="val 50000"/>
            </a:avLst>
          </a:prstGeom>
          <a:solidFill>
            <a:schemeClr val="dk2"/>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endParaRPr>
              <a:solidFill>
                <a:schemeClr val="accent2"/>
              </a:solidFill>
            </a:endParaRPr>
          </a:p>
        </p:txBody>
      </p:sp>
      <p:sp>
        <p:nvSpPr>
          <p:cNvPr id="987" name="Google Shape;987;p65"/>
          <p:cNvSpPr/>
          <p:nvPr/>
        </p:nvSpPr>
        <p:spPr>
          <a:xfrm>
            <a:off x="2304951" y="2832325"/>
            <a:ext cx="1374300" cy="189300"/>
          </a:xfrm>
          <a:prstGeom prst="roundRect">
            <a:avLst>
              <a:gd name="adj" fmla="val 50000"/>
            </a:avLst>
          </a:prstGeom>
          <a:solidFill>
            <a:schemeClr val="lt2"/>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endParaRPr>
              <a:solidFill>
                <a:schemeClr val="accent2"/>
              </a:solidFill>
            </a:endParaRPr>
          </a:p>
        </p:txBody>
      </p:sp>
      <p:sp>
        <p:nvSpPr>
          <p:cNvPr id="988" name="Google Shape;988;p65"/>
          <p:cNvSpPr/>
          <p:nvPr/>
        </p:nvSpPr>
        <p:spPr>
          <a:xfrm>
            <a:off x="720000" y="3178450"/>
            <a:ext cx="1374300" cy="1893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2"/>
              </a:solidFill>
            </a:endParaRPr>
          </a:p>
        </p:txBody>
      </p:sp>
      <p:sp>
        <p:nvSpPr>
          <p:cNvPr id="989" name="Google Shape;989;p65"/>
          <p:cNvSpPr/>
          <p:nvPr/>
        </p:nvSpPr>
        <p:spPr>
          <a:xfrm>
            <a:off x="7059774" y="1794000"/>
            <a:ext cx="1374300" cy="189300"/>
          </a:xfrm>
          <a:prstGeom prst="roundRect">
            <a:avLst>
              <a:gd name="adj" fmla="val 50000"/>
            </a:avLst>
          </a:prstGeom>
          <a:solidFill>
            <a:schemeClr val="accent1"/>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endParaRPr>
              <a:solidFill>
                <a:schemeClr val="accent2"/>
              </a:solidFill>
            </a:endParaRPr>
          </a:p>
        </p:txBody>
      </p:sp>
      <p:sp>
        <p:nvSpPr>
          <p:cNvPr id="990" name="Google Shape;990;p65"/>
          <p:cNvSpPr txBox="1"/>
          <p:nvPr/>
        </p:nvSpPr>
        <p:spPr>
          <a:xfrm>
            <a:off x="720000" y="3441446"/>
            <a:ext cx="13743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First</a:t>
            </a:r>
            <a:endParaRPr sz="2000">
              <a:solidFill>
                <a:schemeClr val="dk1"/>
              </a:solidFill>
              <a:latin typeface="Anton"/>
              <a:ea typeface="Anton"/>
              <a:cs typeface="Anton"/>
              <a:sym typeface="Anton"/>
            </a:endParaRPr>
          </a:p>
        </p:txBody>
      </p:sp>
      <p:sp>
        <p:nvSpPr>
          <p:cNvPr id="991" name="Google Shape;991;p65"/>
          <p:cNvSpPr txBox="1"/>
          <p:nvPr/>
        </p:nvSpPr>
        <p:spPr>
          <a:xfrm>
            <a:off x="720000" y="3789272"/>
            <a:ext cx="1374300" cy="7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Venus is the second planet from the Sun</a:t>
            </a:r>
            <a:endParaRPr>
              <a:solidFill>
                <a:schemeClr val="dk1"/>
              </a:solidFill>
              <a:latin typeface="Roboto"/>
              <a:ea typeface="Roboto"/>
              <a:cs typeface="Roboto"/>
              <a:sym typeface="Roboto"/>
            </a:endParaRPr>
          </a:p>
        </p:txBody>
      </p:sp>
      <p:sp>
        <p:nvSpPr>
          <p:cNvPr id="992" name="Google Shape;992;p65"/>
          <p:cNvSpPr txBox="1"/>
          <p:nvPr/>
        </p:nvSpPr>
        <p:spPr>
          <a:xfrm>
            <a:off x="2304945" y="3098113"/>
            <a:ext cx="13743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Second</a:t>
            </a:r>
            <a:endParaRPr sz="2000">
              <a:solidFill>
                <a:schemeClr val="dk1"/>
              </a:solidFill>
              <a:latin typeface="Anton"/>
              <a:ea typeface="Anton"/>
              <a:cs typeface="Anton"/>
              <a:sym typeface="Anton"/>
            </a:endParaRPr>
          </a:p>
        </p:txBody>
      </p:sp>
      <p:sp>
        <p:nvSpPr>
          <p:cNvPr id="993" name="Google Shape;993;p65"/>
          <p:cNvSpPr txBox="1"/>
          <p:nvPr/>
        </p:nvSpPr>
        <p:spPr>
          <a:xfrm>
            <a:off x="2304945" y="3445939"/>
            <a:ext cx="1374300" cy="7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p:txBody>
      </p:sp>
      <p:sp>
        <p:nvSpPr>
          <p:cNvPr id="994" name="Google Shape;994;p65"/>
          <p:cNvSpPr txBox="1"/>
          <p:nvPr/>
        </p:nvSpPr>
        <p:spPr>
          <a:xfrm>
            <a:off x="3889889" y="2755140"/>
            <a:ext cx="13743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Third</a:t>
            </a:r>
            <a:endParaRPr sz="2000">
              <a:solidFill>
                <a:schemeClr val="dk1"/>
              </a:solidFill>
              <a:latin typeface="Anton"/>
              <a:ea typeface="Anton"/>
              <a:cs typeface="Anton"/>
              <a:sym typeface="Anton"/>
            </a:endParaRPr>
          </a:p>
        </p:txBody>
      </p:sp>
      <p:sp>
        <p:nvSpPr>
          <p:cNvPr id="995" name="Google Shape;995;p65"/>
          <p:cNvSpPr txBox="1"/>
          <p:nvPr/>
        </p:nvSpPr>
        <p:spPr>
          <a:xfrm>
            <a:off x="3889889" y="3102966"/>
            <a:ext cx="1374300" cy="7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Mercury is the closest planet to the Sun</a:t>
            </a:r>
            <a:endParaRPr>
              <a:solidFill>
                <a:schemeClr val="dk1"/>
              </a:solidFill>
              <a:latin typeface="Roboto"/>
              <a:ea typeface="Roboto"/>
              <a:cs typeface="Roboto"/>
              <a:sym typeface="Roboto"/>
            </a:endParaRPr>
          </a:p>
        </p:txBody>
      </p:sp>
      <p:sp>
        <p:nvSpPr>
          <p:cNvPr id="996" name="Google Shape;996;p65"/>
          <p:cNvSpPr txBox="1"/>
          <p:nvPr/>
        </p:nvSpPr>
        <p:spPr>
          <a:xfrm>
            <a:off x="5474834" y="2402032"/>
            <a:ext cx="13743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Fourth</a:t>
            </a:r>
            <a:endParaRPr sz="2000">
              <a:solidFill>
                <a:schemeClr val="dk1"/>
              </a:solidFill>
              <a:latin typeface="Anton"/>
              <a:ea typeface="Anton"/>
              <a:cs typeface="Anton"/>
              <a:sym typeface="Anton"/>
            </a:endParaRPr>
          </a:p>
        </p:txBody>
      </p:sp>
      <p:sp>
        <p:nvSpPr>
          <p:cNvPr id="997" name="Google Shape;997;p65"/>
          <p:cNvSpPr txBox="1"/>
          <p:nvPr/>
        </p:nvSpPr>
        <p:spPr>
          <a:xfrm>
            <a:off x="5474834" y="2749857"/>
            <a:ext cx="1374300" cy="7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Despite being red, Mars is a very cold place</a:t>
            </a:r>
            <a:endParaRPr>
              <a:solidFill>
                <a:schemeClr val="dk1"/>
              </a:solidFill>
              <a:latin typeface="Roboto"/>
              <a:ea typeface="Roboto"/>
              <a:cs typeface="Roboto"/>
              <a:sym typeface="Roboto"/>
            </a:endParaRPr>
          </a:p>
        </p:txBody>
      </p:sp>
      <p:sp>
        <p:nvSpPr>
          <p:cNvPr id="998" name="Google Shape;998;p65"/>
          <p:cNvSpPr txBox="1"/>
          <p:nvPr/>
        </p:nvSpPr>
        <p:spPr>
          <a:xfrm>
            <a:off x="7059779" y="2059507"/>
            <a:ext cx="13743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Fifth</a:t>
            </a:r>
            <a:endParaRPr sz="2000">
              <a:solidFill>
                <a:schemeClr val="dk1"/>
              </a:solidFill>
              <a:latin typeface="Anton"/>
              <a:ea typeface="Anton"/>
              <a:cs typeface="Anton"/>
              <a:sym typeface="Anton"/>
            </a:endParaRPr>
          </a:p>
        </p:txBody>
      </p:sp>
      <p:sp>
        <p:nvSpPr>
          <p:cNvPr id="999" name="Google Shape;999;p65"/>
          <p:cNvSpPr txBox="1"/>
          <p:nvPr/>
        </p:nvSpPr>
        <p:spPr>
          <a:xfrm>
            <a:off x="7059779" y="2407332"/>
            <a:ext cx="1374300" cy="7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Neptune is the farthest planet from the Sun</a:t>
            </a:r>
            <a:endParaRPr>
              <a:solidFill>
                <a:schemeClr val="dk1"/>
              </a:solidFill>
              <a:latin typeface="Roboto"/>
              <a:ea typeface="Roboto"/>
              <a:cs typeface="Roboto"/>
              <a:sym typeface="Roboto"/>
            </a:endParaRPr>
          </a:p>
        </p:txBody>
      </p:sp>
      <p:sp>
        <p:nvSpPr>
          <p:cNvPr id="1000" name="Google Shape;1000;p65"/>
          <p:cNvSpPr txBox="1"/>
          <p:nvPr/>
        </p:nvSpPr>
        <p:spPr>
          <a:xfrm>
            <a:off x="720000" y="2623184"/>
            <a:ext cx="1374300" cy="4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latin typeface="Anton"/>
                <a:ea typeface="Anton"/>
                <a:cs typeface="Anton"/>
                <a:sym typeface="Anton"/>
              </a:rPr>
              <a:t>01</a:t>
            </a:r>
            <a:endParaRPr sz="2500">
              <a:solidFill>
                <a:schemeClr val="dk1"/>
              </a:solidFill>
              <a:latin typeface="Anton"/>
              <a:ea typeface="Anton"/>
              <a:cs typeface="Anton"/>
              <a:sym typeface="Anton"/>
            </a:endParaRPr>
          </a:p>
        </p:txBody>
      </p:sp>
      <p:sp>
        <p:nvSpPr>
          <p:cNvPr id="1001" name="Google Shape;1001;p65"/>
          <p:cNvSpPr txBox="1"/>
          <p:nvPr/>
        </p:nvSpPr>
        <p:spPr>
          <a:xfrm>
            <a:off x="2304944" y="2279689"/>
            <a:ext cx="1374300" cy="4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latin typeface="Anton"/>
                <a:ea typeface="Anton"/>
                <a:cs typeface="Anton"/>
                <a:sym typeface="Anton"/>
              </a:rPr>
              <a:t>02</a:t>
            </a:r>
            <a:endParaRPr sz="2500">
              <a:solidFill>
                <a:schemeClr val="dk1"/>
              </a:solidFill>
              <a:latin typeface="Anton"/>
              <a:ea typeface="Anton"/>
              <a:cs typeface="Anton"/>
              <a:sym typeface="Anton"/>
            </a:endParaRPr>
          </a:p>
        </p:txBody>
      </p:sp>
      <p:sp>
        <p:nvSpPr>
          <p:cNvPr id="1002" name="Google Shape;1002;p65"/>
          <p:cNvSpPr txBox="1"/>
          <p:nvPr/>
        </p:nvSpPr>
        <p:spPr>
          <a:xfrm>
            <a:off x="3889888" y="1936195"/>
            <a:ext cx="1374300" cy="4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latin typeface="Anton"/>
                <a:ea typeface="Anton"/>
                <a:cs typeface="Anton"/>
                <a:sym typeface="Anton"/>
              </a:rPr>
              <a:t>03</a:t>
            </a:r>
            <a:endParaRPr sz="2500">
              <a:solidFill>
                <a:schemeClr val="dk1"/>
              </a:solidFill>
              <a:latin typeface="Anton"/>
              <a:ea typeface="Anton"/>
              <a:cs typeface="Anton"/>
              <a:sym typeface="Anton"/>
            </a:endParaRPr>
          </a:p>
        </p:txBody>
      </p:sp>
      <p:sp>
        <p:nvSpPr>
          <p:cNvPr id="1003" name="Google Shape;1003;p65"/>
          <p:cNvSpPr txBox="1"/>
          <p:nvPr/>
        </p:nvSpPr>
        <p:spPr>
          <a:xfrm>
            <a:off x="5474832" y="1592700"/>
            <a:ext cx="1374300" cy="4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latin typeface="Anton"/>
                <a:ea typeface="Anton"/>
                <a:cs typeface="Anton"/>
                <a:sym typeface="Anton"/>
              </a:rPr>
              <a:t>04</a:t>
            </a:r>
            <a:endParaRPr sz="2500">
              <a:solidFill>
                <a:schemeClr val="dk1"/>
              </a:solidFill>
              <a:latin typeface="Anton"/>
              <a:ea typeface="Anton"/>
              <a:cs typeface="Anton"/>
              <a:sym typeface="Anton"/>
            </a:endParaRPr>
          </a:p>
        </p:txBody>
      </p:sp>
      <p:sp>
        <p:nvSpPr>
          <p:cNvPr id="1004" name="Google Shape;1004;p65"/>
          <p:cNvSpPr txBox="1"/>
          <p:nvPr/>
        </p:nvSpPr>
        <p:spPr>
          <a:xfrm>
            <a:off x="7059776" y="1249205"/>
            <a:ext cx="1374300" cy="4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latin typeface="Anton"/>
                <a:ea typeface="Anton"/>
                <a:cs typeface="Anton"/>
                <a:sym typeface="Anton"/>
              </a:rPr>
              <a:t>05</a:t>
            </a:r>
            <a:endParaRPr sz="2500">
              <a:solidFill>
                <a:schemeClr val="dk1"/>
              </a:solidFill>
              <a:latin typeface="Anton"/>
              <a:ea typeface="Anton"/>
              <a:cs typeface="Anton"/>
              <a:sym typeface="Anton"/>
            </a:endParaRPr>
          </a:p>
        </p:txBody>
      </p:sp>
      <p:cxnSp>
        <p:nvCxnSpPr>
          <p:cNvPr id="1005" name="Google Shape;1005;p65"/>
          <p:cNvCxnSpPr>
            <a:stCxn id="1004" idx="1"/>
            <a:endCxn id="1003" idx="0"/>
          </p:cNvCxnSpPr>
          <p:nvPr/>
        </p:nvCxnSpPr>
        <p:spPr>
          <a:xfrm flipH="1">
            <a:off x="6161876" y="1486505"/>
            <a:ext cx="897900" cy="106200"/>
          </a:xfrm>
          <a:prstGeom prst="bentConnector2">
            <a:avLst/>
          </a:prstGeom>
          <a:noFill/>
          <a:ln w="9525" cap="flat" cmpd="sng">
            <a:solidFill>
              <a:schemeClr val="accent3"/>
            </a:solidFill>
            <a:prstDash val="solid"/>
            <a:round/>
            <a:headEnd type="none" w="med" len="med"/>
            <a:tailEnd type="none" w="med" len="med"/>
          </a:ln>
        </p:spPr>
      </p:cxnSp>
      <p:cxnSp>
        <p:nvCxnSpPr>
          <p:cNvPr id="1006" name="Google Shape;1006;p65"/>
          <p:cNvCxnSpPr>
            <a:stCxn id="1003" idx="1"/>
            <a:endCxn id="1002" idx="0"/>
          </p:cNvCxnSpPr>
          <p:nvPr/>
        </p:nvCxnSpPr>
        <p:spPr>
          <a:xfrm flipH="1">
            <a:off x="4576932" y="1830000"/>
            <a:ext cx="897900" cy="106200"/>
          </a:xfrm>
          <a:prstGeom prst="bentConnector2">
            <a:avLst/>
          </a:prstGeom>
          <a:noFill/>
          <a:ln w="9525" cap="flat" cmpd="sng">
            <a:solidFill>
              <a:schemeClr val="accent3"/>
            </a:solidFill>
            <a:prstDash val="solid"/>
            <a:round/>
            <a:headEnd type="none" w="med" len="med"/>
            <a:tailEnd type="none" w="med" len="med"/>
          </a:ln>
        </p:spPr>
      </p:cxnSp>
      <p:cxnSp>
        <p:nvCxnSpPr>
          <p:cNvPr id="1007" name="Google Shape;1007;p65"/>
          <p:cNvCxnSpPr>
            <a:stCxn id="1002" idx="1"/>
            <a:endCxn id="1001" idx="0"/>
          </p:cNvCxnSpPr>
          <p:nvPr/>
        </p:nvCxnSpPr>
        <p:spPr>
          <a:xfrm flipH="1">
            <a:off x="2991988" y="2173495"/>
            <a:ext cx="897900" cy="106200"/>
          </a:xfrm>
          <a:prstGeom prst="bentConnector2">
            <a:avLst/>
          </a:prstGeom>
          <a:noFill/>
          <a:ln w="9525" cap="flat" cmpd="sng">
            <a:solidFill>
              <a:schemeClr val="accent3"/>
            </a:solidFill>
            <a:prstDash val="solid"/>
            <a:round/>
            <a:headEnd type="none" w="med" len="med"/>
            <a:tailEnd type="none" w="med" len="med"/>
          </a:ln>
        </p:spPr>
      </p:cxnSp>
      <p:cxnSp>
        <p:nvCxnSpPr>
          <p:cNvPr id="1008" name="Google Shape;1008;p65"/>
          <p:cNvCxnSpPr>
            <a:stCxn id="1001" idx="1"/>
            <a:endCxn id="1000" idx="0"/>
          </p:cNvCxnSpPr>
          <p:nvPr/>
        </p:nvCxnSpPr>
        <p:spPr>
          <a:xfrm flipH="1">
            <a:off x="1407044" y="2516989"/>
            <a:ext cx="897900" cy="106200"/>
          </a:xfrm>
          <a:prstGeom prst="bentConnector2">
            <a:avLst/>
          </a:prstGeom>
          <a:noFill/>
          <a:ln w="9525" cap="flat" cmpd="sng">
            <a:solidFill>
              <a:schemeClr val="accent3"/>
            </a:solidFill>
            <a:prstDash val="solid"/>
            <a:round/>
            <a:headEnd type="none" w="med" len="med"/>
            <a:tailEnd type="none" w="med" len="med"/>
          </a:ln>
        </p:spPr>
      </p:cxnSp>
      <p:pic>
        <p:nvPicPr>
          <p:cNvPr id="1009" name="Google Shape;1009;p65"/>
          <p:cNvPicPr preferRelativeResize="0"/>
          <p:nvPr/>
        </p:nvPicPr>
        <p:blipFill rotWithShape="1">
          <a:blip r:embed="rId3">
            <a:alphaModFix/>
          </a:blip>
          <a:srcRect l="27377" t="35445" r="27377" b="35448"/>
          <a:stretch/>
        </p:blipFill>
        <p:spPr>
          <a:xfrm flipH="1">
            <a:off x="156525" y="1611838"/>
            <a:ext cx="1113399" cy="553600"/>
          </a:xfrm>
          <a:prstGeom prst="rect">
            <a:avLst/>
          </a:prstGeom>
          <a:noFill/>
          <a:ln>
            <a:noFill/>
          </a:ln>
        </p:spPr>
      </p:pic>
      <p:pic>
        <p:nvPicPr>
          <p:cNvPr id="1010" name="Google Shape;1010;p65"/>
          <p:cNvPicPr preferRelativeResize="0"/>
          <p:nvPr/>
        </p:nvPicPr>
        <p:blipFill rotWithShape="1">
          <a:blip r:embed="rId4">
            <a:alphaModFix/>
          </a:blip>
          <a:srcRect l="47678" t="22433" r="37430" b="56036"/>
          <a:stretch/>
        </p:blipFill>
        <p:spPr>
          <a:xfrm>
            <a:off x="6637600" y="4031195"/>
            <a:ext cx="366451" cy="409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66"/>
          <p:cNvSpPr txBox="1">
            <a:spLocks noGrp="1"/>
          </p:cNvSpPr>
          <p:nvPr>
            <p:ph type="title"/>
          </p:nvPr>
        </p:nvSpPr>
        <p:spPr>
          <a:xfrm>
            <a:off x="713300" y="615700"/>
            <a:ext cx="3629700" cy="109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1016" name="Google Shape;1016;p66"/>
          <p:cNvSpPr txBox="1">
            <a:spLocks noGrp="1"/>
          </p:cNvSpPr>
          <p:nvPr>
            <p:ph type="subTitle" idx="1"/>
          </p:nvPr>
        </p:nvSpPr>
        <p:spPr>
          <a:xfrm>
            <a:off x="713250" y="1609072"/>
            <a:ext cx="3629700" cy="118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 you have any questions?</a:t>
            </a:r>
            <a:endParaRPr b="1"/>
          </a:p>
          <a:p>
            <a:pPr marL="0" lvl="0" indent="0" algn="l" rtl="0">
              <a:spcBef>
                <a:spcPts val="100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1017" name="Google Shape;1017;p66"/>
          <p:cNvSpPr txBox="1"/>
          <p:nvPr/>
        </p:nvSpPr>
        <p:spPr>
          <a:xfrm>
            <a:off x="713266" y="4307850"/>
            <a:ext cx="3629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Please keep this slide for attribution</a:t>
            </a:r>
            <a:endParaRPr sz="1200">
              <a:solidFill>
                <a:schemeClr val="dk1"/>
              </a:solidFill>
              <a:latin typeface="Roboto"/>
              <a:ea typeface="Roboto"/>
              <a:cs typeface="Roboto"/>
              <a:sym typeface="Roboto"/>
            </a:endParaRPr>
          </a:p>
        </p:txBody>
      </p:sp>
      <p:grpSp>
        <p:nvGrpSpPr>
          <p:cNvPr id="1018" name="Google Shape;1018;p66"/>
          <p:cNvGrpSpPr/>
          <p:nvPr/>
        </p:nvGrpSpPr>
        <p:grpSpPr>
          <a:xfrm>
            <a:off x="830161" y="3046650"/>
            <a:ext cx="387681" cy="387661"/>
            <a:chOff x="266768" y="1721375"/>
            <a:chExt cx="397907" cy="397887"/>
          </a:xfrm>
        </p:grpSpPr>
        <p:sp>
          <p:nvSpPr>
            <p:cNvPr id="1019" name="Google Shape;1019;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66"/>
          <p:cNvGrpSpPr/>
          <p:nvPr/>
        </p:nvGrpSpPr>
        <p:grpSpPr>
          <a:xfrm>
            <a:off x="1888857" y="3046412"/>
            <a:ext cx="387661" cy="387661"/>
            <a:chOff x="1379798" y="1723250"/>
            <a:chExt cx="397887" cy="397887"/>
          </a:xfrm>
        </p:grpSpPr>
        <p:sp>
          <p:nvSpPr>
            <p:cNvPr id="1022" name="Google Shape;1022;p6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66"/>
          <p:cNvGrpSpPr/>
          <p:nvPr/>
        </p:nvGrpSpPr>
        <p:grpSpPr>
          <a:xfrm>
            <a:off x="1357817" y="3046412"/>
            <a:ext cx="387641" cy="387661"/>
            <a:chOff x="864491" y="1723250"/>
            <a:chExt cx="397866" cy="397887"/>
          </a:xfrm>
        </p:grpSpPr>
        <p:sp>
          <p:nvSpPr>
            <p:cNvPr id="1027" name="Google Shape;1027;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0" name="Google Shape;1030;p66"/>
          <p:cNvPicPr preferRelativeResize="0"/>
          <p:nvPr/>
        </p:nvPicPr>
        <p:blipFill rotWithShape="1">
          <a:blip r:embed="rId3">
            <a:alphaModFix/>
          </a:blip>
          <a:srcRect l="20846" t="27125" r="41880" b="27130"/>
          <a:stretch/>
        </p:blipFill>
        <p:spPr>
          <a:xfrm>
            <a:off x="4527875" y="1137600"/>
            <a:ext cx="4616124" cy="3144450"/>
          </a:xfrm>
          <a:prstGeom prst="rect">
            <a:avLst/>
          </a:prstGeom>
          <a:noFill/>
          <a:ln>
            <a:noFill/>
          </a:ln>
        </p:spPr>
      </p:pic>
      <p:pic>
        <p:nvPicPr>
          <p:cNvPr id="1031" name="Google Shape;1031;p66"/>
          <p:cNvPicPr preferRelativeResize="0"/>
          <p:nvPr/>
        </p:nvPicPr>
        <p:blipFill rotWithShape="1">
          <a:blip r:embed="rId4">
            <a:alphaModFix/>
          </a:blip>
          <a:srcRect l="27377" t="35445" r="27377" b="35448"/>
          <a:stretch/>
        </p:blipFill>
        <p:spPr>
          <a:xfrm>
            <a:off x="4527875" y="615700"/>
            <a:ext cx="1113399" cy="553600"/>
          </a:xfrm>
          <a:prstGeom prst="rect">
            <a:avLst/>
          </a:prstGeom>
          <a:noFill/>
          <a:ln>
            <a:noFill/>
          </a:ln>
        </p:spPr>
      </p:pic>
      <p:pic>
        <p:nvPicPr>
          <p:cNvPr id="1032" name="Google Shape;1032;p66"/>
          <p:cNvPicPr preferRelativeResize="0"/>
          <p:nvPr/>
        </p:nvPicPr>
        <p:blipFill rotWithShape="1">
          <a:blip r:embed="rId5">
            <a:alphaModFix/>
          </a:blip>
          <a:srcRect l="47678" t="22433" r="37430" b="56036"/>
          <a:stretch/>
        </p:blipFill>
        <p:spPr>
          <a:xfrm>
            <a:off x="4342950" y="2533845"/>
            <a:ext cx="366451" cy="409475"/>
          </a:xfrm>
          <a:prstGeom prst="rect">
            <a:avLst/>
          </a:prstGeom>
          <a:noFill/>
          <a:ln>
            <a:noFill/>
          </a:ln>
        </p:spPr>
      </p:pic>
      <p:pic>
        <p:nvPicPr>
          <p:cNvPr id="1033" name="Google Shape;1033;p66"/>
          <p:cNvPicPr preferRelativeResize="0"/>
          <p:nvPr/>
        </p:nvPicPr>
        <p:blipFill rotWithShape="1">
          <a:blip r:embed="rId4">
            <a:alphaModFix/>
          </a:blip>
          <a:srcRect l="27377" t="35445" r="27377" b="35448"/>
          <a:stretch/>
        </p:blipFill>
        <p:spPr>
          <a:xfrm>
            <a:off x="7583325" y="4327200"/>
            <a:ext cx="1113399" cy="553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67"/>
          <p:cNvSpPr txBox="1">
            <a:spLocks noGrp="1"/>
          </p:cNvSpPr>
          <p:nvPr>
            <p:ph type="title"/>
          </p:nvPr>
        </p:nvSpPr>
        <p:spPr>
          <a:xfrm>
            <a:off x="720000" y="539500"/>
            <a:ext cx="58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039" name="Google Shape;1039;p67"/>
          <p:cNvSpPr txBox="1">
            <a:spLocks noGrp="1"/>
          </p:cNvSpPr>
          <p:nvPr>
            <p:ph type="body" idx="1"/>
          </p:nvPr>
        </p:nvSpPr>
        <p:spPr>
          <a:xfrm>
            <a:off x="720000" y="1215750"/>
            <a:ext cx="6280500" cy="208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Here’s an assortment of alternative resources whose style fits that of this template:</a:t>
            </a:r>
            <a:endParaRPr/>
          </a:p>
          <a:p>
            <a:pPr marL="0" lvl="0" indent="0" algn="l" rtl="0">
              <a:spcBef>
                <a:spcPts val="1000"/>
              </a:spcBef>
              <a:spcAft>
                <a:spcPts val="0"/>
              </a:spcAft>
              <a:buNone/>
            </a:pPr>
            <a:r>
              <a:rPr lang="en"/>
              <a:t>Vectors</a:t>
            </a:r>
            <a:endParaRPr/>
          </a:p>
          <a:p>
            <a:pPr marL="241300" lvl="0" indent="-203200" algn="l" rtl="0">
              <a:spcBef>
                <a:spcPts val="0"/>
              </a:spcBef>
              <a:spcAft>
                <a:spcPts val="0"/>
              </a:spcAft>
              <a:buSzPts val="1200"/>
              <a:buFont typeface="Roboto"/>
              <a:buChar char="●"/>
            </a:pPr>
            <a:r>
              <a:rPr lang="en" u="sng">
                <a:hlinkClick r:id="rId3"/>
              </a:rPr>
              <a:t>Gradient marketing strategy instagram posts</a:t>
            </a:r>
            <a:endParaRPr/>
          </a:p>
          <a:p>
            <a:pPr marL="0" lvl="0" indent="0" algn="l" rtl="0">
              <a:spcBef>
                <a:spcPts val="1000"/>
              </a:spcBef>
              <a:spcAft>
                <a:spcPts val="0"/>
              </a:spcAft>
              <a:buNone/>
            </a:pPr>
            <a:endParaRPr sz="1200"/>
          </a:p>
        </p:txBody>
      </p:sp>
      <p:pic>
        <p:nvPicPr>
          <p:cNvPr id="1040" name="Google Shape;1040;p67"/>
          <p:cNvPicPr preferRelativeResize="0"/>
          <p:nvPr/>
        </p:nvPicPr>
        <p:blipFill rotWithShape="1">
          <a:blip r:embed="rId4">
            <a:alphaModFix/>
          </a:blip>
          <a:srcRect l="8800" t="11826" r="12761" b="1788"/>
          <a:stretch/>
        </p:blipFill>
        <p:spPr>
          <a:xfrm rot="10800000">
            <a:off x="-408375" y="3500525"/>
            <a:ext cx="1930251" cy="1642974"/>
          </a:xfrm>
          <a:prstGeom prst="rect">
            <a:avLst/>
          </a:prstGeom>
          <a:noFill/>
          <a:ln>
            <a:noFill/>
          </a:ln>
        </p:spPr>
      </p:pic>
      <p:pic>
        <p:nvPicPr>
          <p:cNvPr id="1041" name="Google Shape;1041;p67"/>
          <p:cNvPicPr preferRelativeResize="0"/>
          <p:nvPr/>
        </p:nvPicPr>
        <p:blipFill rotWithShape="1">
          <a:blip r:embed="rId5">
            <a:alphaModFix/>
          </a:blip>
          <a:srcRect l="16562" t="25395" r="23470" b="9538"/>
          <a:stretch/>
        </p:blipFill>
        <p:spPr>
          <a:xfrm rot="10800000">
            <a:off x="7268625" y="3922363"/>
            <a:ext cx="2027775" cy="1221125"/>
          </a:xfrm>
          <a:prstGeom prst="rect">
            <a:avLst/>
          </a:prstGeom>
          <a:noFill/>
          <a:ln>
            <a:noFill/>
          </a:ln>
        </p:spPr>
      </p:pic>
      <p:pic>
        <p:nvPicPr>
          <p:cNvPr id="1042" name="Google Shape;1042;p67"/>
          <p:cNvPicPr preferRelativeResize="0"/>
          <p:nvPr/>
        </p:nvPicPr>
        <p:blipFill rotWithShape="1">
          <a:blip r:embed="rId6">
            <a:alphaModFix/>
          </a:blip>
          <a:srcRect l="21661" t="19041" r="26465" b="5246"/>
          <a:stretch/>
        </p:blipFill>
        <p:spPr>
          <a:xfrm>
            <a:off x="7542425" y="7425"/>
            <a:ext cx="1753976" cy="1420949"/>
          </a:xfrm>
          <a:prstGeom prst="rect">
            <a:avLst/>
          </a:prstGeom>
          <a:noFill/>
          <a:ln>
            <a:noFill/>
          </a:ln>
        </p:spPr>
      </p:pic>
      <p:pic>
        <p:nvPicPr>
          <p:cNvPr id="1043" name="Google Shape;1043;p67"/>
          <p:cNvPicPr preferRelativeResize="0"/>
          <p:nvPr/>
        </p:nvPicPr>
        <p:blipFill rotWithShape="1">
          <a:blip r:embed="rId7">
            <a:alphaModFix/>
          </a:blip>
          <a:srcRect l="14326" t="15613" r="14326" b="15606"/>
          <a:stretch/>
        </p:blipFill>
        <p:spPr>
          <a:xfrm>
            <a:off x="3539642" y="2996250"/>
            <a:ext cx="1274166" cy="1277299"/>
          </a:xfrm>
          <a:prstGeom prst="rect">
            <a:avLst/>
          </a:prstGeom>
          <a:noFill/>
          <a:ln>
            <a:noFill/>
          </a:ln>
        </p:spPr>
      </p:pic>
      <p:pic>
        <p:nvPicPr>
          <p:cNvPr id="1044" name="Google Shape;1044;p67"/>
          <p:cNvPicPr preferRelativeResize="0"/>
          <p:nvPr/>
        </p:nvPicPr>
        <p:blipFill rotWithShape="1">
          <a:blip r:embed="rId8">
            <a:alphaModFix/>
          </a:blip>
          <a:srcRect l="16151" t="17314" r="16157" b="17321"/>
          <a:stretch/>
        </p:blipFill>
        <p:spPr>
          <a:xfrm>
            <a:off x="5505199" y="3054412"/>
            <a:ext cx="1369749" cy="1375399"/>
          </a:xfrm>
          <a:prstGeom prst="rect">
            <a:avLst/>
          </a:prstGeom>
          <a:noFill/>
          <a:ln>
            <a:noFill/>
          </a:ln>
        </p:spPr>
      </p:pic>
      <p:pic>
        <p:nvPicPr>
          <p:cNvPr id="1045" name="Google Shape;1045;p67"/>
          <p:cNvPicPr preferRelativeResize="0"/>
          <p:nvPr/>
        </p:nvPicPr>
        <p:blipFill rotWithShape="1">
          <a:blip r:embed="rId9">
            <a:alphaModFix/>
          </a:blip>
          <a:srcRect l="17891" t="18820" r="9291" b="18820"/>
          <a:stretch/>
        </p:blipFill>
        <p:spPr>
          <a:xfrm>
            <a:off x="1481862" y="2996238"/>
            <a:ext cx="1473350" cy="13121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68"/>
          <p:cNvSpPr txBox="1">
            <a:spLocks noGrp="1"/>
          </p:cNvSpPr>
          <p:nvPr>
            <p:ph type="body" idx="1"/>
          </p:nvPr>
        </p:nvSpPr>
        <p:spPr>
          <a:xfrm>
            <a:off x="720000" y="1215750"/>
            <a:ext cx="6280500" cy="208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Did you like the resources on this template? Get them for free at our other websites:</a:t>
            </a:r>
            <a:endParaRPr/>
          </a:p>
          <a:p>
            <a:pPr marL="0" lvl="0" indent="0" algn="l" rtl="0">
              <a:spcBef>
                <a:spcPts val="1000"/>
              </a:spcBef>
              <a:spcAft>
                <a:spcPts val="0"/>
              </a:spcAft>
              <a:buNone/>
            </a:pPr>
            <a:r>
              <a:rPr lang="en"/>
              <a:t>Vectors</a:t>
            </a:r>
            <a:endParaRPr/>
          </a:p>
          <a:p>
            <a:pPr marL="241300" lvl="0" indent="-203200" algn="l" rtl="0">
              <a:spcBef>
                <a:spcPts val="0"/>
              </a:spcBef>
              <a:spcAft>
                <a:spcPts val="0"/>
              </a:spcAft>
              <a:buSzPts val="1200"/>
              <a:buFont typeface="Roboto"/>
              <a:buChar char="●"/>
            </a:pPr>
            <a:r>
              <a:rPr lang="en" u="sng">
                <a:solidFill>
                  <a:schemeClr val="hlink"/>
                </a:solidFill>
                <a:hlinkClick r:id="rId3"/>
              </a:rPr>
              <a:t>Gradient marketing strategy instagram posts</a:t>
            </a:r>
            <a:endParaRPr/>
          </a:p>
          <a:p>
            <a:pPr marL="0" lvl="0" indent="0" algn="l" rtl="0">
              <a:spcBef>
                <a:spcPts val="1000"/>
              </a:spcBef>
              <a:spcAft>
                <a:spcPts val="0"/>
              </a:spcAft>
              <a:buNone/>
            </a:pPr>
            <a:r>
              <a:rPr lang="en"/>
              <a:t>Photos</a:t>
            </a:r>
            <a:endParaRPr/>
          </a:p>
          <a:p>
            <a:pPr marL="241300" lvl="0" indent="-203200" algn="l" rtl="0">
              <a:spcBef>
                <a:spcPts val="0"/>
              </a:spcBef>
              <a:spcAft>
                <a:spcPts val="0"/>
              </a:spcAft>
              <a:buSzPts val="1200"/>
              <a:buFont typeface="Roboto"/>
              <a:buChar char="●"/>
            </a:pPr>
            <a:r>
              <a:rPr lang="en" u="sng">
                <a:solidFill>
                  <a:schemeClr val="hlink"/>
                </a:solidFill>
                <a:hlinkClick r:id="rId4"/>
              </a:rPr>
              <a:t>Woman writing on sticky notes on office window</a:t>
            </a:r>
            <a:endParaRPr u="sng"/>
          </a:p>
          <a:p>
            <a:pPr marL="241300" lvl="0" indent="-203200" algn="l" rtl="0">
              <a:spcBef>
                <a:spcPts val="0"/>
              </a:spcBef>
              <a:spcAft>
                <a:spcPts val="0"/>
              </a:spcAft>
              <a:buSzPts val="1200"/>
              <a:buFont typeface="Roboto"/>
              <a:buChar char="●"/>
            </a:pPr>
            <a:r>
              <a:rPr lang="en" u="sng">
                <a:solidFill>
                  <a:schemeClr val="hlink"/>
                </a:solidFill>
                <a:hlinkClick r:id="rId5"/>
              </a:rPr>
              <a:t>High angle of people at the office writing ideas on sticky notes</a:t>
            </a:r>
            <a:endParaRPr u="sng"/>
          </a:p>
          <a:p>
            <a:pPr marL="241300" lvl="0" indent="-203200" algn="l" rtl="0">
              <a:spcBef>
                <a:spcPts val="0"/>
              </a:spcBef>
              <a:spcAft>
                <a:spcPts val="0"/>
              </a:spcAft>
              <a:buSzPts val="1200"/>
              <a:buFont typeface="Roboto"/>
              <a:buChar char="●"/>
            </a:pPr>
            <a:r>
              <a:rPr lang="en" u="sng">
                <a:solidFill>
                  <a:schemeClr val="hlink"/>
                </a:solidFill>
                <a:hlinkClick r:id="rId6"/>
              </a:rPr>
              <a:t>Man working on laptop at the office</a:t>
            </a:r>
            <a:endParaRPr u="sng"/>
          </a:p>
          <a:p>
            <a:pPr marL="241300" lvl="0" indent="-203200" algn="l" rtl="0">
              <a:spcBef>
                <a:spcPts val="0"/>
              </a:spcBef>
              <a:spcAft>
                <a:spcPts val="0"/>
              </a:spcAft>
              <a:buSzPts val="1200"/>
              <a:buChar char="●"/>
            </a:pPr>
            <a:r>
              <a:rPr lang="en" u="sng">
                <a:solidFill>
                  <a:schemeClr val="hlink"/>
                </a:solidFill>
                <a:hlinkClick r:id="rId7"/>
              </a:rPr>
              <a:t>Young person during intership</a:t>
            </a:r>
            <a:endParaRPr u="sng"/>
          </a:p>
          <a:p>
            <a:pPr marL="241300" lvl="0" indent="-203200" algn="l" rtl="0">
              <a:spcBef>
                <a:spcPts val="0"/>
              </a:spcBef>
              <a:spcAft>
                <a:spcPts val="0"/>
              </a:spcAft>
              <a:buSzPts val="1200"/>
              <a:buChar char="●"/>
            </a:pPr>
            <a:r>
              <a:rPr lang="en" u="sng">
                <a:solidFill>
                  <a:schemeClr val="hlink"/>
                </a:solidFill>
                <a:hlinkClick r:id="rId8"/>
              </a:rPr>
              <a:t>Young person during intership</a:t>
            </a:r>
            <a:endParaRPr u="sng"/>
          </a:p>
        </p:txBody>
      </p:sp>
      <p:sp>
        <p:nvSpPr>
          <p:cNvPr id="1051" name="Google Shape;1051;p68"/>
          <p:cNvSpPr txBox="1">
            <a:spLocks noGrp="1"/>
          </p:cNvSpPr>
          <p:nvPr>
            <p:ph type="title"/>
          </p:nvPr>
        </p:nvSpPr>
        <p:spPr>
          <a:xfrm>
            <a:off x="720000" y="539500"/>
            <a:ext cx="58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pic>
        <p:nvPicPr>
          <p:cNvPr id="1052" name="Google Shape;1052;p68"/>
          <p:cNvPicPr preferRelativeResize="0"/>
          <p:nvPr/>
        </p:nvPicPr>
        <p:blipFill rotWithShape="1">
          <a:blip r:embed="rId9">
            <a:alphaModFix/>
          </a:blip>
          <a:srcRect l="17251" t="19649" r="17251" b="19649"/>
          <a:stretch/>
        </p:blipFill>
        <p:spPr>
          <a:xfrm>
            <a:off x="6980174" y="3222087"/>
            <a:ext cx="1325300" cy="1277299"/>
          </a:xfrm>
          <a:prstGeom prst="rect">
            <a:avLst/>
          </a:prstGeom>
          <a:noFill/>
          <a:ln>
            <a:noFill/>
          </a:ln>
        </p:spPr>
      </p:pic>
      <p:pic>
        <p:nvPicPr>
          <p:cNvPr id="1053" name="Google Shape;1053;p68"/>
          <p:cNvPicPr preferRelativeResize="0"/>
          <p:nvPr/>
        </p:nvPicPr>
        <p:blipFill rotWithShape="1">
          <a:blip r:embed="rId10">
            <a:alphaModFix/>
          </a:blip>
          <a:srcRect l="27928" t="30462" r="26865" b="32205"/>
          <a:stretch/>
        </p:blipFill>
        <p:spPr>
          <a:xfrm>
            <a:off x="6610625" y="2170875"/>
            <a:ext cx="1117901" cy="959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57"/>
        <p:cNvGrpSpPr/>
        <p:nvPr/>
      </p:nvGrpSpPr>
      <p:grpSpPr>
        <a:xfrm>
          <a:off x="0" y="0"/>
          <a:ext cx="0" cy="0"/>
          <a:chOff x="0" y="0"/>
          <a:chExt cx="0" cy="0"/>
        </a:xfrm>
      </p:grpSpPr>
      <p:sp>
        <p:nvSpPr>
          <p:cNvPr id="1058" name="Google Shape;1058;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059" name="Google Shape;1059;p69"/>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63"/>
        <p:cNvGrpSpPr/>
        <p:nvPr/>
      </p:nvGrpSpPr>
      <p:grpSpPr>
        <a:xfrm>
          <a:off x="0" y="0"/>
          <a:ext cx="0" cy="0"/>
          <a:chOff x="0" y="0"/>
          <a:chExt cx="0" cy="0"/>
        </a:xfrm>
      </p:grpSpPr>
      <p:sp>
        <p:nvSpPr>
          <p:cNvPr id="1064" name="Google Shape;1064;p70"/>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065" name="Google Shape;1065;p7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35"/>
          <p:cNvPicPr preferRelativeResize="0"/>
          <p:nvPr/>
        </p:nvPicPr>
        <p:blipFill>
          <a:blip r:embed="rId3">
            <a:alphaModFix/>
          </a:blip>
          <a:stretch>
            <a:fillRect/>
          </a:stretch>
        </p:blipFill>
        <p:spPr>
          <a:xfrm>
            <a:off x="6349363" y="400322"/>
            <a:ext cx="2817973" cy="2178000"/>
          </a:xfrm>
          <a:prstGeom prst="rect">
            <a:avLst/>
          </a:prstGeom>
          <a:noFill/>
          <a:ln>
            <a:noFill/>
          </a:ln>
        </p:spPr>
      </p:pic>
      <p:pic>
        <p:nvPicPr>
          <p:cNvPr id="342" name="Google Shape;342;p35"/>
          <p:cNvPicPr preferRelativeResize="0"/>
          <p:nvPr/>
        </p:nvPicPr>
        <p:blipFill rotWithShape="1">
          <a:blip r:embed="rId4">
            <a:alphaModFix/>
          </a:blip>
          <a:srcRect l="27377" t="35445" r="27377" b="35448"/>
          <a:stretch/>
        </p:blipFill>
        <p:spPr>
          <a:xfrm>
            <a:off x="272250" y="305700"/>
            <a:ext cx="1113399" cy="553600"/>
          </a:xfrm>
          <a:prstGeom prst="rect">
            <a:avLst/>
          </a:prstGeom>
          <a:noFill/>
          <a:ln>
            <a:noFill/>
          </a:ln>
        </p:spPr>
      </p:pic>
      <p:pic>
        <p:nvPicPr>
          <p:cNvPr id="343" name="Google Shape;343;p35"/>
          <p:cNvPicPr preferRelativeResize="0"/>
          <p:nvPr/>
        </p:nvPicPr>
        <p:blipFill rotWithShape="1">
          <a:blip r:embed="rId5">
            <a:alphaModFix/>
          </a:blip>
          <a:srcRect l="47678" t="22433" r="37430" b="56036"/>
          <a:stretch/>
        </p:blipFill>
        <p:spPr>
          <a:xfrm>
            <a:off x="1385650" y="1073282"/>
            <a:ext cx="366451" cy="409475"/>
          </a:xfrm>
          <a:prstGeom prst="rect">
            <a:avLst/>
          </a:prstGeom>
          <a:noFill/>
          <a:ln>
            <a:noFill/>
          </a:ln>
        </p:spPr>
      </p:pic>
      <p:pic>
        <p:nvPicPr>
          <p:cNvPr id="344" name="Google Shape;344;p35"/>
          <p:cNvPicPr preferRelativeResize="0"/>
          <p:nvPr/>
        </p:nvPicPr>
        <p:blipFill rotWithShape="1">
          <a:blip r:embed="rId6">
            <a:alphaModFix/>
          </a:blip>
          <a:srcRect l="40958" t="26553" r="38544" b="47760"/>
          <a:stretch/>
        </p:blipFill>
        <p:spPr>
          <a:xfrm>
            <a:off x="7020428" y="3727050"/>
            <a:ext cx="504401" cy="488525"/>
          </a:xfrm>
          <a:prstGeom prst="rect">
            <a:avLst/>
          </a:prstGeom>
          <a:noFill/>
          <a:ln>
            <a:noFill/>
          </a:ln>
        </p:spPr>
      </p:pic>
      <p:sp>
        <p:nvSpPr>
          <p:cNvPr id="345" name="Google Shape;345;p35"/>
          <p:cNvSpPr txBox="1">
            <a:spLocks noGrp="1"/>
          </p:cNvSpPr>
          <p:nvPr>
            <p:ph type="title"/>
          </p:nvPr>
        </p:nvSpPr>
        <p:spPr>
          <a:xfrm>
            <a:off x="828949" y="1962003"/>
            <a:ext cx="6704730" cy="1293019"/>
          </a:xfrm>
          <a:prstGeom prst="rect">
            <a:avLst/>
          </a:prstGeom>
        </p:spPr>
        <p:txBody>
          <a:bodyPr spcFirstLastPara="1" wrap="square" lIns="91425" tIns="91425" rIns="91425" bIns="91425" anchor="b" anchorCtr="0">
            <a:noAutofit/>
          </a:bodyPr>
          <a:lstStyle/>
          <a:p>
            <a:pPr marL="285750" lvl="0" indent="-285750" algn="just" rtl="0">
              <a:spcBef>
                <a:spcPts val="0"/>
              </a:spcBef>
              <a:spcAft>
                <a:spcPts val="0"/>
              </a:spcAft>
              <a:buFont typeface="Wingdings" panose="05000000000000000000" pitchFamily="2" charset="2"/>
              <a:buChar char="§"/>
            </a:pPr>
            <a:r>
              <a:rPr lang="en-US" sz="1600" b="1" i="1" dirty="0">
                <a:solidFill>
                  <a:srgbClr val="0D0D0D"/>
                </a:solidFill>
                <a:effectLst/>
                <a:latin typeface="Book Antiqua" panose="02040602050305030304" pitchFamily="18" charset="0"/>
              </a:rPr>
              <a:t>Develop a user-friendly and feature-rich blog application that allows individuals to create, manage, and share their content in the form of blog posts. The application should cater to both content creators and readers, providing a seamless and engaging experience.</a:t>
            </a:r>
            <a:endParaRPr sz="1600" b="1" i="1" dirty="0">
              <a:latin typeface="Book Antiqua" panose="02040602050305030304" pitchFamily="18" charset="0"/>
            </a:endParaRPr>
          </a:p>
        </p:txBody>
      </p:sp>
      <p:sp>
        <p:nvSpPr>
          <p:cNvPr id="3" name="TextBox 2">
            <a:extLst>
              <a:ext uri="{FF2B5EF4-FFF2-40B4-BE49-F238E27FC236}">
                <a16:creationId xmlns:a16="http://schemas.microsoft.com/office/drawing/2014/main" id="{0FAE8698-81D0-43E6-B790-7FF80C4FEDC9}"/>
              </a:ext>
            </a:extLst>
          </p:cNvPr>
          <p:cNvSpPr txBox="1"/>
          <p:nvPr/>
        </p:nvSpPr>
        <p:spPr>
          <a:xfrm>
            <a:off x="1153942" y="1015380"/>
            <a:ext cx="5793581" cy="646331"/>
          </a:xfrm>
          <a:prstGeom prst="rect">
            <a:avLst/>
          </a:prstGeom>
          <a:noFill/>
        </p:spPr>
        <p:txBody>
          <a:bodyPr wrap="square">
            <a:spAutoFit/>
          </a:bodyPr>
          <a:lstStyle/>
          <a:p>
            <a:pPr algn="ctr"/>
            <a:r>
              <a:rPr lang="en-US" sz="36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PROBLEM DEFINITION</a:t>
            </a:r>
            <a:endParaRPr lang="en-IN" sz="36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69"/>
        <p:cNvGrpSpPr/>
        <p:nvPr/>
      </p:nvGrpSpPr>
      <p:grpSpPr>
        <a:xfrm>
          <a:off x="0" y="0"/>
          <a:ext cx="0" cy="0"/>
          <a:chOff x="0" y="0"/>
          <a:chExt cx="0" cy="0"/>
        </a:xfrm>
      </p:grpSpPr>
      <p:sp>
        <p:nvSpPr>
          <p:cNvPr id="1070" name="Google Shape;1070;p71"/>
          <p:cNvSpPr txBox="1"/>
          <p:nvPr/>
        </p:nvSpPr>
        <p:spPr>
          <a:xfrm>
            <a:off x="723400" y="1187975"/>
            <a:ext cx="7697100" cy="171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Anton Regular</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https://fonts.google.com/specimen/Anton</a:t>
            </a:r>
            <a:r>
              <a:rPr lang="en" sz="1100">
                <a:solidFill>
                  <a:schemeClr val="lt1"/>
                </a:solidFill>
              </a:rPr>
              <a:t>)</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Roboto Regular</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https://fonts.google.com/specimen/Roboto</a:t>
            </a:r>
            <a:r>
              <a:rPr lang="en" sz="1100">
                <a:solidFill>
                  <a:schemeClr val="lt1"/>
                </a:solidFill>
              </a:rPr>
              <a:t>)</a:t>
            </a:r>
            <a:endParaRPr sz="1100">
              <a:solidFill>
                <a:schemeClr val="lt1"/>
              </a:solidFill>
            </a:endParaRPr>
          </a:p>
          <a:p>
            <a:pPr marL="0" lvl="0" indent="0" algn="ctr" rtl="0">
              <a:spcBef>
                <a:spcPts val="1000"/>
              </a:spcBef>
              <a:spcAft>
                <a:spcPts val="0"/>
              </a:spcAft>
              <a:buNone/>
            </a:pPr>
            <a:r>
              <a:rPr lang="en" sz="1100" b="1">
                <a:solidFill>
                  <a:schemeClr val="lt1"/>
                </a:solidFill>
              </a:rPr>
              <a:t>Roboto Bold</a:t>
            </a:r>
            <a:endParaRPr sz="1100" b="1">
              <a:solidFill>
                <a:schemeClr val="lt1"/>
              </a:solidFill>
            </a:endParaRPr>
          </a:p>
          <a:p>
            <a:pPr marL="0" lvl="0" indent="0" algn="ctr" rtl="0">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https://fonts.google.com/specimen/Roboto</a:t>
            </a:r>
            <a:r>
              <a:rPr lang="en" sz="1100">
                <a:solidFill>
                  <a:schemeClr val="lt1"/>
                </a:solidFill>
              </a:rPr>
              <a:t>)</a:t>
            </a:r>
            <a:endParaRPr sz="1100">
              <a:solidFill>
                <a:schemeClr val="lt1"/>
              </a:solidFill>
            </a:endParaRPr>
          </a:p>
        </p:txBody>
      </p:sp>
      <p:sp>
        <p:nvSpPr>
          <p:cNvPr id="1071" name="Google Shape;1071;p71"/>
          <p:cNvSpPr/>
          <p:nvPr/>
        </p:nvSpPr>
        <p:spPr>
          <a:xfrm>
            <a:off x="2583563" y="3023375"/>
            <a:ext cx="791400" cy="754200"/>
          </a:xfrm>
          <a:prstGeom prst="roundRect">
            <a:avLst>
              <a:gd name="adj" fmla="val 16667"/>
            </a:avLst>
          </a:pr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1"/>
          <p:cNvSpPr/>
          <p:nvPr/>
        </p:nvSpPr>
        <p:spPr>
          <a:xfrm>
            <a:off x="3645382" y="3023375"/>
            <a:ext cx="791400" cy="754200"/>
          </a:xfrm>
          <a:prstGeom prst="roundRect">
            <a:avLst>
              <a:gd name="adj" fmla="val 16667"/>
            </a:avLst>
          </a:prstGeom>
          <a:solidFill>
            <a:srgbClr val="EBE2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1"/>
          <p:cNvSpPr/>
          <p:nvPr/>
        </p:nvSpPr>
        <p:spPr>
          <a:xfrm>
            <a:off x="4707202" y="3023375"/>
            <a:ext cx="791400" cy="754200"/>
          </a:xfrm>
          <a:prstGeom prst="roundRect">
            <a:avLst>
              <a:gd name="adj" fmla="val 16667"/>
            </a:avLst>
          </a:prstGeom>
          <a:solidFill>
            <a:srgbClr val="BCCFE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1"/>
          <p:cNvSpPr txBox="1"/>
          <p:nvPr/>
        </p:nvSpPr>
        <p:spPr>
          <a:xfrm>
            <a:off x="2583563" y="31804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#191919</a:t>
            </a:r>
            <a:endParaRPr sz="1000">
              <a:solidFill>
                <a:srgbClr val="FFFFFF"/>
              </a:solidFill>
            </a:endParaRPr>
          </a:p>
        </p:txBody>
      </p:sp>
      <p:sp>
        <p:nvSpPr>
          <p:cNvPr id="1075" name="Google Shape;1075;p71"/>
          <p:cNvSpPr txBox="1"/>
          <p:nvPr/>
        </p:nvSpPr>
        <p:spPr>
          <a:xfrm>
            <a:off x="3645388" y="31804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#ebe2ff</a:t>
            </a:r>
            <a:endParaRPr sz="1000">
              <a:solidFill>
                <a:schemeClr val="dk1"/>
              </a:solidFill>
            </a:endParaRPr>
          </a:p>
        </p:txBody>
      </p:sp>
      <p:sp>
        <p:nvSpPr>
          <p:cNvPr id="1076" name="Google Shape;1076;p71"/>
          <p:cNvSpPr txBox="1"/>
          <p:nvPr/>
        </p:nvSpPr>
        <p:spPr>
          <a:xfrm>
            <a:off x="4707213" y="31804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#bccfe9</a:t>
            </a:r>
            <a:endParaRPr sz="1000">
              <a:solidFill>
                <a:schemeClr val="dk1"/>
              </a:solidFill>
            </a:endParaRPr>
          </a:p>
        </p:txBody>
      </p:sp>
      <p:sp>
        <p:nvSpPr>
          <p:cNvPr id="1077" name="Google Shape;1077;p71"/>
          <p:cNvSpPr/>
          <p:nvPr/>
        </p:nvSpPr>
        <p:spPr>
          <a:xfrm>
            <a:off x="5769038" y="3023375"/>
            <a:ext cx="791400" cy="754200"/>
          </a:xfrm>
          <a:prstGeom prst="roundRect">
            <a:avLst>
              <a:gd name="adj" fmla="val 16667"/>
            </a:avLst>
          </a:prstGeom>
          <a:solidFill>
            <a:srgbClr val="94AEF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1"/>
          <p:cNvSpPr txBox="1"/>
          <p:nvPr/>
        </p:nvSpPr>
        <p:spPr>
          <a:xfrm>
            <a:off x="5769038" y="31804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#94aefc</a:t>
            </a:r>
            <a:endParaRPr sz="1000">
              <a:solidFill>
                <a:schemeClr val="dk1"/>
              </a:solidFill>
            </a:endParaRPr>
          </a:p>
        </p:txBody>
      </p:sp>
      <p:sp>
        <p:nvSpPr>
          <p:cNvPr id="1079" name="Google Shape;1079;p71"/>
          <p:cNvSpPr/>
          <p:nvPr/>
        </p:nvSpPr>
        <p:spPr>
          <a:xfrm>
            <a:off x="2583563" y="3954475"/>
            <a:ext cx="791400" cy="754200"/>
          </a:xfrm>
          <a:prstGeom prst="roundRect">
            <a:avLst>
              <a:gd name="adj" fmla="val 16667"/>
            </a:avLst>
          </a:prstGeom>
          <a:solidFill>
            <a:srgbClr val="E4B94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1"/>
          <p:cNvSpPr/>
          <p:nvPr/>
        </p:nvSpPr>
        <p:spPr>
          <a:xfrm>
            <a:off x="3645382" y="39544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1"/>
          <p:cNvSpPr/>
          <p:nvPr/>
        </p:nvSpPr>
        <p:spPr>
          <a:xfrm>
            <a:off x="4707202" y="3954475"/>
            <a:ext cx="791400" cy="754200"/>
          </a:xfrm>
          <a:prstGeom prst="roundRect">
            <a:avLst>
              <a:gd name="adj" fmla="val 16667"/>
            </a:avLst>
          </a:prstGeom>
          <a:solidFill>
            <a:srgbClr val="7962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1"/>
          <p:cNvSpPr txBox="1"/>
          <p:nvPr/>
        </p:nvSpPr>
        <p:spPr>
          <a:xfrm>
            <a:off x="2583563" y="4111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#e4b940</a:t>
            </a:r>
            <a:endParaRPr sz="1000">
              <a:solidFill>
                <a:srgbClr val="FFFFFF"/>
              </a:solidFill>
            </a:endParaRPr>
          </a:p>
        </p:txBody>
      </p:sp>
      <p:sp>
        <p:nvSpPr>
          <p:cNvPr id="1083" name="Google Shape;1083;p71"/>
          <p:cNvSpPr txBox="1"/>
          <p:nvPr/>
        </p:nvSpPr>
        <p:spPr>
          <a:xfrm>
            <a:off x="3645388" y="4111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084" name="Google Shape;1084;p71"/>
          <p:cNvSpPr txBox="1"/>
          <p:nvPr/>
        </p:nvSpPr>
        <p:spPr>
          <a:xfrm>
            <a:off x="4707213" y="4111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#7962f3</a:t>
            </a:r>
            <a:endParaRPr sz="1000">
              <a:solidFill>
                <a:srgbClr val="FFFFFF"/>
              </a:solidFill>
            </a:endParaRPr>
          </a:p>
        </p:txBody>
      </p:sp>
      <p:sp>
        <p:nvSpPr>
          <p:cNvPr id="1085" name="Google Shape;1085;p71"/>
          <p:cNvSpPr/>
          <p:nvPr/>
        </p:nvSpPr>
        <p:spPr>
          <a:xfrm>
            <a:off x="5769038" y="3954475"/>
            <a:ext cx="791400" cy="754200"/>
          </a:xfrm>
          <a:prstGeom prst="roundRect">
            <a:avLst>
              <a:gd name="adj" fmla="val 16667"/>
            </a:avLst>
          </a:prstGeom>
          <a:solidFill>
            <a:srgbClr val="F789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1"/>
          <p:cNvSpPr txBox="1"/>
          <p:nvPr/>
        </p:nvSpPr>
        <p:spPr>
          <a:xfrm>
            <a:off x="5769038" y="4111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#f789fa</a:t>
            </a:r>
            <a:endParaRPr sz="1000">
              <a:solidFill>
                <a:srgbClr val="FFFFFF"/>
              </a:solidFill>
            </a:endParaRPr>
          </a:p>
        </p:txBody>
      </p:sp>
      <p:sp>
        <p:nvSpPr>
          <p:cNvPr id="1087" name="Google Shape;1087;p7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91"/>
        <p:cNvGrpSpPr/>
        <p:nvPr/>
      </p:nvGrpSpPr>
      <p:grpSpPr>
        <a:xfrm>
          <a:off x="0" y="0"/>
          <a:ext cx="0" cy="0"/>
          <a:chOff x="0" y="0"/>
          <a:chExt cx="0" cy="0"/>
        </a:xfrm>
      </p:grpSpPr>
      <p:sp>
        <p:nvSpPr>
          <p:cNvPr id="1092" name="Google Shape;1092;p72"/>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093" name="Google Shape;1093;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094" name="Google Shape;1094;p72"/>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095" name="Google Shape;1095;p72">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096" name="Google Shape;1096;p72">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097" name="Google Shape;1097;p72">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098" name="Google Shape;1098;p72">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099" name="Google Shape;1099;p72"/>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100" name="Google Shape;1100;p72"/>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101" name="Google Shape;1101;p72"/>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102" name="Google Shape;1102;p72"/>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103" name="Google Shape;1103;p72">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07"/>
        <p:cNvGrpSpPr/>
        <p:nvPr/>
      </p:nvGrpSpPr>
      <p:grpSpPr>
        <a:xfrm>
          <a:off x="0" y="0"/>
          <a:ext cx="0" cy="0"/>
          <a:chOff x="0" y="0"/>
          <a:chExt cx="0" cy="0"/>
        </a:xfrm>
      </p:grpSpPr>
      <p:grpSp>
        <p:nvGrpSpPr>
          <p:cNvPr id="1108" name="Google Shape;1108;p73"/>
          <p:cNvGrpSpPr/>
          <p:nvPr/>
        </p:nvGrpSpPr>
        <p:grpSpPr>
          <a:xfrm>
            <a:off x="5048544" y="3019584"/>
            <a:ext cx="442841" cy="514271"/>
            <a:chOff x="4727025" y="1332775"/>
            <a:chExt cx="59900" cy="69625"/>
          </a:xfrm>
        </p:grpSpPr>
        <p:sp>
          <p:nvSpPr>
            <p:cNvPr id="1109" name="Google Shape;1109;p7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73"/>
          <p:cNvGrpSpPr/>
          <p:nvPr/>
        </p:nvGrpSpPr>
        <p:grpSpPr>
          <a:xfrm>
            <a:off x="5723860" y="2267072"/>
            <a:ext cx="500909" cy="500899"/>
            <a:chOff x="4820425" y="1329900"/>
            <a:chExt cx="70175" cy="70350"/>
          </a:xfrm>
        </p:grpSpPr>
        <p:sp>
          <p:nvSpPr>
            <p:cNvPr id="1112" name="Google Shape;1112;p7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73"/>
          <p:cNvGrpSpPr/>
          <p:nvPr/>
        </p:nvGrpSpPr>
        <p:grpSpPr>
          <a:xfrm>
            <a:off x="6376484" y="2278862"/>
            <a:ext cx="538135" cy="493119"/>
            <a:chOff x="4903200" y="1331525"/>
            <a:chExt cx="73575" cy="67425"/>
          </a:xfrm>
        </p:grpSpPr>
        <p:sp>
          <p:nvSpPr>
            <p:cNvPr id="1117" name="Google Shape;1117;p7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18" name="Google Shape;1118;p7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73"/>
          <p:cNvGrpSpPr/>
          <p:nvPr/>
        </p:nvGrpSpPr>
        <p:grpSpPr>
          <a:xfrm>
            <a:off x="5636435" y="3020840"/>
            <a:ext cx="544563" cy="511895"/>
            <a:chOff x="4815575" y="1416800"/>
            <a:chExt cx="73750" cy="71400"/>
          </a:xfrm>
        </p:grpSpPr>
        <p:sp>
          <p:nvSpPr>
            <p:cNvPr id="1120" name="Google Shape;1120;p7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73"/>
          <p:cNvGrpSpPr/>
          <p:nvPr/>
        </p:nvGrpSpPr>
        <p:grpSpPr>
          <a:xfrm>
            <a:off x="6333060" y="3020546"/>
            <a:ext cx="602914" cy="512477"/>
            <a:chOff x="4902475" y="1418875"/>
            <a:chExt cx="74500" cy="63775"/>
          </a:xfrm>
        </p:grpSpPr>
        <p:sp>
          <p:nvSpPr>
            <p:cNvPr id="1124" name="Google Shape;1124;p7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73"/>
          <p:cNvGrpSpPr/>
          <p:nvPr/>
        </p:nvGrpSpPr>
        <p:grpSpPr>
          <a:xfrm>
            <a:off x="5748932" y="3759785"/>
            <a:ext cx="515391" cy="525699"/>
            <a:chOff x="4818100" y="1507675"/>
            <a:chExt cx="71225" cy="71625"/>
          </a:xfrm>
        </p:grpSpPr>
        <p:sp>
          <p:nvSpPr>
            <p:cNvPr id="1127" name="Google Shape;1127;p7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73"/>
          <p:cNvGrpSpPr/>
          <p:nvPr/>
        </p:nvGrpSpPr>
        <p:grpSpPr>
          <a:xfrm>
            <a:off x="5087034" y="3781317"/>
            <a:ext cx="522956" cy="489869"/>
            <a:chOff x="4721450" y="1509475"/>
            <a:chExt cx="79350" cy="74325"/>
          </a:xfrm>
        </p:grpSpPr>
        <p:sp>
          <p:nvSpPr>
            <p:cNvPr id="1132" name="Google Shape;1132;p7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73"/>
          <p:cNvGrpSpPr/>
          <p:nvPr/>
        </p:nvGrpSpPr>
        <p:grpSpPr>
          <a:xfrm>
            <a:off x="6410277" y="3761069"/>
            <a:ext cx="525704" cy="535436"/>
            <a:chOff x="4906800" y="1507500"/>
            <a:chExt cx="70350" cy="71075"/>
          </a:xfrm>
        </p:grpSpPr>
        <p:sp>
          <p:nvSpPr>
            <p:cNvPr id="1137" name="Google Shape;1137;p7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73"/>
          <p:cNvGrpSpPr/>
          <p:nvPr/>
        </p:nvGrpSpPr>
        <p:grpSpPr>
          <a:xfrm>
            <a:off x="4443099" y="2267050"/>
            <a:ext cx="508054" cy="508095"/>
            <a:chOff x="3736598" y="2170606"/>
            <a:chExt cx="404889" cy="404889"/>
          </a:xfrm>
        </p:grpSpPr>
        <p:sp>
          <p:nvSpPr>
            <p:cNvPr id="1143" name="Google Shape;1143;p7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 name="Google Shape;1147;p73"/>
          <p:cNvGrpSpPr/>
          <p:nvPr/>
        </p:nvGrpSpPr>
        <p:grpSpPr>
          <a:xfrm>
            <a:off x="3731139" y="2267145"/>
            <a:ext cx="575790" cy="507904"/>
            <a:chOff x="3161917" y="2170682"/>
            <a:chExt cx="458870" cy="404737"/>
          </a:xfrm>
        </p:grpSpPr>
        <p:sp>
          <p:nvSpPr>
            <p:cNvPr id="1148" name="Google Shape;1148;p7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49" name="Google Shape;1149;p7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73"/>
          <p:cNvGrpSpPr/>
          <p:nvPr/>
        </p:nvGrpSpPr>
        <p:grpSpPr>
          <a:xfrm>
            <a:off x="3758669" y="3027517"/>
            <a:ext cx="520730" cy="498567"/>
            <a:chOff x="3179914" y="2889488"/>
            <a:chExt cx="422876" cy="404911"/>
          </a:xfrm>
        </p:grpSpPr>
        <p:sp>
          <p:nvSpPr>
            <p:cNvPr id="1152" name="Google Shape;1152;p7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73"/>
          <p:cNvGrpSpPr/>
          <p:nvPr/>
        </p:nvGrpSpPr>
        <p:grpSpPr>
          <a:xfrm>
            <a:off x="4387349" y="3027477"/>
            <a:ext cx="516145" cy="498648"/>
            <a:chOff x="3729467" y="2889422"/>
            <a:chExt cx="419153" cy="404977"/>
          </a:xfrm>
        </p:grpSpPr>
        <p:sp>
          <p:nvSpPr>
            <p:cNvPr id="1159" name="Google Shape;1159;p7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6" name="Google Shape;1166;p73"/>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3"/>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3"/>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3"/>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0" name="Google Shape;1170;p73"/>
          <p:cNvGrpSpPr/>
          <p:nvPr/>
        </p:nvGrpSpPr>
        <p:grpSpPr>
          <a:xfrm>
            <a:off x="7107677" y="2474362"/>
            <a:ext cx="166473" cy="141497"/>
            <a:chOff x="4660325" y="1866850"/>
            <a:chExt cx="68350" cy="58100"/>
          </a:xfrm>
        </p:grpSpPr>
        <p:sp>
          <p:nvSpPr>
            <p:cNvPr id="1171" name="Google Shape;1171;p7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73"/>
          <p:cNvGrpSpPr/>
          <p:nvPr/>
        </p:nvGrpSpPr>
        <p:grpSpPr>
          <a:xfrm>
            <a:off x="7417022" y="2500086"/>
            <a:ext cx="162515" cy="90049"/>
            <a:chOff x="4791775" y="1877500"/>
            <a:chExt cx="66725" cy="36975"/>
          </a:xfrm>
        </p:grpSpPr>
        <p:sp>
          <p:nvSpPr>
            <p:cNvPr id="1174" name="Google Shape;1174;p7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73"/>
          <p:cNvGrpSpPr/>
          <p:nvPr/>
        </p:nvGrpSpPr>
        <p:grpSpPr>
          <a:xfrm>
            <a:off x="7738734" y="2500086"/>
            <a:ext cx="144979" cy="90049"/>
            <a:chOff x="4923925" y="1877500"/>
            <a:chExt cx="59525" cy="36975"/>
          </a:xfrm>
        </p:grpSpPr>
        <p:sp>
          <p:nvSpPr>
            <p:cNvPr id="1177" name="Google Shape;1177;p7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73"/>
          <p:cNvGrpSpPr/>
          <p:nvPr/>
        </p:nvGrpSpPr>
        <p:grpSpPr>
          <a:xfrm>
            <a:off x="8033226" y="2482277"/>
            <a:ext cx="141447" cy="125667"/>
            <a:chOff x="5058450" y="1870100"/>
            <a:chExt cx="58075" cy="51600"/>
          </a:xfrm>
        </p:grpSpPr>
        <p:sp>
          <p:nvSpPr>
            <p:cNvPr id="1180" name="Google Shape;1180;p7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73"/>
          <p:cNvGrpSpPr/>
          <p:nvPr/>
        </p:nvGrpSpPr>
        <p:grpSpPr>
          <a:xfrm>
            <a:off x="7447741" y="2904685"/>
            <a:ext cx="101077" cy="107645"/>
            <a:chOff x="4811425" y="2065025"/>
            <a:chExt cx="41500" cy="44200"/>
          </a:xfrm>
        </p:grpSpPr>
        <p:sp>
          <p:nvSpPr>
            <p:cNvPr id="1183" name="Google Shape;1183;p7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73"/>
          <p:cNvGrpSpPr/>
          <p:nvPr/>
        </p:nvGrpSpPr>
        <p:grpSpPr>
          <a:xfrm>
            <a:off x="7740178" y="2904898"/>
            <a:ext cx="120867" cy="107218"/>
            <a:chOff x="4929875" y="2065025"/>
            <a:chExt cx="49625" cy="44025"/>
          </a:xfrm>
        </p:grpSpPr>
        <p:sp>
          <p:nvSpPr>
            <p:cNvPr id="1186" name="Google Shape;1186;p7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73"/>
          <p:cNvGrpSpPr/>
          <p:nvPr/>
        </p:nvGrpSpPr>
        <p:grpSpPr>
          <a:xfrm>
            <a:off x="8068847" y="2907912"/>
            <a:ext cx="70206" cy="101191"/>
            <a:chOff x="5083925" y="2066350"/>
            <a:chExt cx="28825" cy="41550"/>
          </a:xfrm>
        </p:grpSpPr>
        <p:sp>
          <p:nvSpPr>
            <p:cNvPr id="1189" name="Google Shape;1189;p7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73"/>
          <p:cNvGrpSpPr/>
          <p:nvPr/>
        </p:nvGrpSpPr>
        <p:grpSpPr>
          <a:xfrm>
            <a:off x="7100401" y="2923559"/>
            <a:ext cx="181026" cy="69896"/>
            <a:chOff x="4659775" y="2072775"/>
            <a:chExt cx="74325" cy="28700"/>
          </a:xfrm>
        </p:grpSpPr>
        <p:sp>
          <p:nvSpPr>
            <p:cNvPr id="1192" name="Google Shape;1192;p7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 name="Google Shape;1195;p73"/>
          <p:cNvGrpSpPr/>
          <p:nvPr/>
        </p:nvGrpSpPr>
        <p:grpSpPr>
          <a:xfrm>
            <a:off x="8020257" y="2714124"/>
            <a:ext cx="167387" cy="89197"/>
            <a:chOff x="4662475" y="1976500"/>
            <a:chExt cx="68725" cy="36625"/>
          </a:xfrm>
        </p:grpSpPr>
        <p:sp>
          <p:nvSpPr>
            <p:cNvPr id="1196" name="Google Shape;1196;p7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73"/>
          <p:cNvGrpSpPr/>
          <p:nvPr/>
        </p:nvGrpSpPr>
        <p:grpSpPr>
          <a:xfrm>
            <a:off x="7717162" y="2717564"/>
            <a:ext cx="166899" cy="82317"/>
            <a:chOff x="4920150" y="1977875"/>
            <a:chExt cx="68525" cy="33800"/>
          </a:xfrm>
        </p:grpSpPr>
        <p:sp>
          <p:nvSpPr>
            <p:cNvPr id="1200" name="Google Shape;1200;p7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73"/>
          <p:cNvGrpSpPr/>
          <p:nvPr/>
        </p:nvGrpSpPr>
        <p:grpSpPr>
          <a:xfrm>
            <a:off x="7128319" y="3121482"/>
            <a:ext cx="125190" cy="127858"/>
            <a:chOff x="4676550" y="2160575"/>
            <a:chExt cx="51400" cy="52500"/>
          </a:xfrm>
        </p:grpSpPr>
        <p:sp>
          <p:nvSpPr>
            <p:cNvPr id="1204" name="Google Shape;1204;p7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73"/>
          <p:cNvGrpSpPr/>
          <p:nvPr/>
        </p:nvGrpSpPr>
        <p:grpSpPr>
          <a:xfrm>
            <a:off x="7425577" y="3128514"/>
            <a:ext cx="145405" cy="113794"/>
            <a:chOff x="4768325" y="2163475"/>
            <a:chExt cx="59700" cy="46725"/>
          </a:xfrm>
        </p:grpSpPr>
        <p:sp>
          <p:nvSpPr>
            <p:cNvPr id="1208" name="Google Shape;1208;p7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73"/>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3"/>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3"/>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3"/>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3"/>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3"/>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6" name="Google Shape;1216;p73"/>
          <p:cNvGrpSpPr/>
          <p:nvPr/>
        </p:nvGrpSpPr>
        <p:grpSpPr>
          <a:xfrm>
            <a:off x="7441895" y="3383608"/>
            <a:ext cx="112768" cy="106853"/>
            <a:chOff x="4768575" y="2253950"/>
            <a:chExt cx="46300" cy="43875"/>
          </a:xfrm>
        </p:grpSpPr>
        <p:sp>
          <p:nvSpPr>
            <p:cNvPr id="1217" name="Google Shape;1217;p7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73"/>
          <p:cNvGrpSpPr/>
          <p:nvPr/>
        </p:nvGrpSpPr>
        <p:grpSpPr>
          <a:xfrm>
            <a:off x="7741518" y="3872634"/>
            <a:ext cx="118187" cy="146246"/>
            <a:chOff x="4960900" y="2433225"/>
            <a:chExt cx="48525" cy="60050"/>
          </a:xfrm>
        </p:grpSpPr>
        <p:sp>
          <p:nvSpPr>
            <p:cNvPr id="1220" name="Google Shape;1220;p7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73"/>
          <p:cNvGrpSpPr/>
          <p:nvPr/>
        </p:nvGrpSpPr>
        <p:grpSpPr>
          <a:xfrm>
            <a:off x="7430083" y="4136695"/>
            <a:ext cx="136394" cy="143810"/>
            <a:chOff x="4854075" y="2527625"/>
            <a:chExt cx="56000" cy="59050"/>
          </a:xfrm>
        </p:grpSpPr>
        <p:sp>
          <p:nvSpPr>
            <p:cNvPr id="1223" name="Google Shape;1223;p7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5" name="Google Shape;1225;p73"/>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3"/>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3"/>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73"/>
          <p:cNvGrpSpPr/>
          <p:nvPr/>
        </p:nvGrpSpPr>
        <p:grpSpPr>
          <a:xfrm>
            <a:off x="8054294" y="3600439"/>
            <a:ext cx="99312" cy="160797"/>
            <a:chOff x="5059700" y="2334775"/>
            <a:chExt cx="40775" cy="66025"/>
          </a:xfrm>
        </p:grpSpPr>
        <p:sp>
          <p:nvSpPr>
            <p:cNvPr id="1229" name="Google Shape;1229;p7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73"/>
          <p:cNvGrpSpPr/>
          <p:nvPr/>
        </p:nvGrpSpPr>
        <p:grpSpPr>
          <a:xfrm>
            <a:off x="8011458" y="3865571"/>
            <a:ext cx="184984" cy="160371"/>
            <a:chOff x="5037700" y="2430325"/>
            <a:chExt cx="75950" cy="65850"/>
          </a:xfrm>
        </p:grpSpPr>
        <p:sp>
          <p:nvSpPr>
            <p:cNvPr id="1239" name="Google Shape;1239;p7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73"/>
          <p:cNvGrpSpPr/>
          <p:nvPr/>
        </p:nvGrpSpPr>
        <p:grpSpPr>
          <a:xfrm>
            <a:off x="7430964" y="3632023"/>
            <a:ext cx="173014" cy="97629"/>
            <a:chOff x="4756975" y="2341800"/>
            <a:chExt cx="91975" cy="51925"/>
          </a:xfrm>
        </p:grpSpPr>
        <p:sp>
          <p:nvSpPr>
            <p:cNvPr id="1242" name="Google Shape;1242;p7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73"/>
          <p:cNvGrpSpPr/>
          <p:nvPr/>
        </p:nvGrpSpPr>
        <p:grpSpPr>
          <a:xfrm>
            <a:off x="7697901" y="4120720"/>
            <a:ext cx="212497" cy="175761"/>
            <a:chOff x="4943575" y="2516350"/>
            <a:chExt cx="98675" cy="81700"/>
          </a:xfrm>
        </p:grpSpPr>
        <p:sp>
          <p:nvSpPr>
            <p:cNvPr id="1263" name="Google Shape;1263;p7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73"/>
          <p:cNvGrpSpPr/>
          <p:nvPr/>
        </p:nvGrpSpPr>
        <p:grpSpPr>
          <a:xfrm>
            <a:off x="1955962" y="3346963"/>
            <a:ext cx="965351" cy="134611"/>
            <a:chOff x="4411970" y="2962952"/>
            <a:chExt cx="706544" cy="104212"/>
          </a:xfrm>
        </p:grpSpPr>
        <p:sp>
          <p:nvSpPr>
            <p:cNvPr id="1342" name="Google Shape;1342;p7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73"/>
          <p:cNvGrpSpPr/>
          <p:nvPr/>
        </p:nvGrpSpPr>
        <p:grpSpPr>
          <a:xfrm>
            <a:off x="1955962" y="2935877"/>
            <a:ext cx="960158" cy="289172"/>
            <a:chOff x="4411970" y="2726085"/>
            <a:chExt cx="643107" cy="193659"/>
          </a:xfrm>
        </p:grpSpPr>
        <p:sp>
          <p:nvSpPr>
            <p:cNvPr id="1347" name="Google Shape;1347;p7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73"/>
          <p:cNvGrpSpPr/>
          <p:nvPr/>
        </p:nvGrpSpPr>
        <p:grpSpPr>
          <a:xfrm>
            <a:off x="958854" y="3201987"/>
            <a:ext cx="833173" cy="259209"/>
            <a:chOff x="4411970" y="4340222"/>
            <a:chExt cx="779467" cy="242683"/>
          </a:xfrm>
        </p:grpSpPr>
        <p:sp>
          <p:nvSpPr>
            <p:cNvPr id="1351" name="Google Shape;1351;p7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73"/>
          <p:cNvGrpSpPr/>
          <p:nvPr/>
        </p:nvGrpSpPr>
        <p:grpSpPr>
          <a:xfrm>
            <a:off x="1955962" y="2597733"/>
            <a:ext cx="965160" cy="216230"/>
            <a:chOff x="4411970" y="2468674"/>
            <a:chExt cx="747317" cy="167425"/>
          </a:xfrm>
        </p:grpSpPr>
        <p:sp>
          <p:nvSpPr>
            <p:cNvPr id="1355" name="Google Shape;1355;p7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 name="Google Shape;1357;p73"/>
          <p:cNvGrpSpPr/>
          <p:nvPr/>
        </p:nvGrpSpPr>
        <p:grpSpPr>
          <a:xfrm>
            <a:off x="954709" y="2502450"/>
            <a:ext cx="810451" cy="319148"/>
            <a:chOff x="4411970" y="3686602"/>
            <a:chExt cx="797845" cy="314215"/>
          </a:xfrm>
        </p:grpSpPr>
        <p:sp>
          <p:nvSpPr>
            <p:cNvPr id="1358" name="Google Shape;1358;p7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3"/>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4" name="Google Shape;1364;p73"/>
          <p:cNvGrpSpPr/>
          <p:nvPr/>
        </p:nvGrpSpPr>
        <p:grpSpPr>
          <a:xfrm>
            <a:off x="954806" y="2256974"/>
            <a:ext cx="1970333" cy="208784"/>
            <a:chOff x="6336019" y="3733725"/>
            <a:chExt cx="2566206" cy="351310"/>
          </a:xfrm>
        </p:grpSpPr>
        <p:sp>
          <p:nvSpPr>
            <p:cNvPr id="1365" name="Google Shape;1365;p7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73"/>
          <p:cNvGrpSpPr/>
          <p:nvPr/>
        </p:nvGrpSpPr>
        <p:grpSpPr>
          <a:xfrm>
            <a:off x="1955962" y="3864529"/>
            <a:ext cx="946551" cy="153200"/>
            <a:chOff x="4404545" y="3301592"/>
            <a:chExt cx="782403" cy="129272"/>
          </a:xfrm>
        </p:grpSpPr>
        <p:sp>
          <p:nvSpPr>
            <p:cNvPr id="1370" name="Google Shape;1370;p7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73"/>
          <p:cNvGrpSpPr/>
          <p:nvPr/>
        </p:nvGrpSpPr>
        <p:grpSpPr>
          <a:xfrm>
            <a:off x="1955962" y="3603488"/>
            <a:ext cx="962257" cy="139127"/>
            <a:chOff x="4411970" y="3131459"/>
            <a:chExt cx="710520" cy="117397"/>
          </a:xfrm>
        </p:grpSpPr>
        <p:sp>
          <p:nvSpPr>
            <p:cNvPr id="1373" name="Google Shape;1373;p7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5" name="Google Shape;1375;p73"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73"/>
          <p:cNvGrpSpPr/>
          <p:nvPr/>
        </p:nvGrpSpPr>
        <p:grpSpPr>
          <a:xfrm>
            <a:off x="956107" y="3538282"/>
            <a:ext cx="823838" cy="458988"/>
            <a:chOff x="4411970" y="1801825"/>
            <a:chExt cx="734586" cy="409262"/>
          </a:xfrm>
        </p:grpSpPr>
        <p:sp>
          <p:nvSpPr>
            <p:cNvPr id="1377" name="Google Shape;1377;p7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73"/>
          <p:cNvGrpSpPr/>
          <p:nvPr/>
        </p:nvGrpSpPr>
        <p:grpSpPr>
          <a:xfrm>
            <a:off x="956107" y="4086708"/>
            <a:ext cx="856348" cy="212039"/>
            <a:chOff x="4411970" y="2233974"/>
            <a:chExt cx="763574" cy="189068"/>
          </a:xfrm>
        </p:grpSpPr>
        <p:sp>
          <p:nvSpPr>
            <p:cNvPr id="1380" name="Google Shape;1380;p7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73"/>
          <p:cNvGrpSpPr/>
          <p:nvPr/>
        </p:nvGrpSpPr>
        <p:grpSpPr>
          <a:xfrm>
            <a:off x="3066303" y="2262044"/>
            <a:ext cx="511602" cy="511602"/>
            <a:chOff x="5681300" y="2527788"/>
            <a:chExt cx="805800" cy="805800"/>
          </a:xfrm>
        </p:grpSpPr>
        <p:sp>
          <p:nvSpPr>
            <p:cNvPr id="1383" name="Google Shape;1383;p7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73"/>
          <p:cNvGrpSpPr/>
          <p:nvPr/>
        </p:nvGrpSpPr>
        <p:grpSpPr>
          <a:xfrm>
            <a:off x="3063497" y="3028627"/>
            <a:ext cx="513021" cy="512935"/>
            <a:chOff x="4049800" y="640400"/>
            <a:chExt cx="858900" cy="858900"/>
          </a:xfrm>
        </p:grpSpPr>
        <p:sp>
          <p:nvSpPr>
            <p:cNvPr id="1386" name="Google Shape;1386;p7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 name="Google Shape;1388;p73"/>
          <p:cNvGrpSpPr/>
          <p:nvPr/>
        </p:nvGrpSpPr>
        <p:grpSpPr>
          <a:xfrm>
            <a:off x="2980696" y="3680519"/>
            <a:ext cx="686489" cy="686585"/>
            <a:chOff x="5080188" y="927900"/>
            <a:chExt cx="961200" cy="961200"/>
          </a:xfrm>
        </p:grpSpPr>
        <p:sp>
          <p:nvSpPr>
            <p:cNvPr id="1389" name="Google Shape;1389;p7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7" name="Google Shape;1397;p73"/>
          <p:cNvGrpSpPr/>
          <p:nvPr/>
        </p:nvGrpSpPr>
        <p:grpSpPr>
          <a:xfrm>
            <a:off x="3763848" y="3773248"/>
            <a:ext cx="510373" cy="510937"/>
            <a:chOff x="7508249" y="1522825"/>
            <a:chExt cx="1326332" cy="1322987"/>
          </a:xfrm>
        </p:grpSpPr>
        <p:sp>
          <p:nvSpPr>
            <p:cNvPr id="1398" name="Google Shape;1398;p7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73"/>
          <p:cNvGrpSpPr/>
          <p:nvPr/>
        </p:nvGrpSpPr>
        <p:grpSpPr>
          <a:xfrm>
            <a:off x="4455441" y="3774653"/>
            <a:ext cx="492652" cy="503348"/>
            <a:chOff x="6039282" y="1042577"/>
            <a:chExt cx="734315" cy="731929"/>
          </a:xfrm>
        </p:grpSpPr>
        <p:sp>
          <p:nvSpPr>
            <p:cNvPr id="1409" name="Google Shape;1409;p7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73"/>
          <p:cNvGrpSpPr/>
          <p:nvPr/>
        </p:nvGrpSpPr>
        <p:grpSpPr>
          <a:xfrm>
            <a:off x="5095855" y="2270694"/>
            <a:ext cx="483304" cy="504902"/>
            <a:chOff x="1825800" y="1651625"/>
            <a:chExt cx="568125" cy="591775"/>
          </a:xfrm>
        </p:grpSpPr>
        <p:sp>
          <p:nvSpPr>
            <p:cNvPr id="1431" name="Google Shape;1431;p7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7" name="Google Shape;1437;p73"/>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3"/>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3"/>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3"/>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3"/>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442" name="Google Shape;1442;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grpSp>
        <p:nvGrpSpPr>
          <p:cNvPr id="1447" name="Google Shape;1447;p74"/>
          <p:cNvGrpSpPr/>
          <p:nvPr/>
        </p:nvGrpSpPr>
        <p:grpSpPr>
          <a:xfrm>
            <a:off x="722059" y="955168"/>
            <a:ext cx="2492868" cy="1379876"/>
            <a:chOff x="2654821" y="2311071"/>
            <a:chExt cx="2279715" cy="1262120"/>
          </a:xfrm>
        </p:grpSpPr>
        <p:grpSp>
          <p:nvGrpSpPr>
            <p:cNvPr id="1448" name="Google Shape;1448;p74"/>
            <p:cNvGrpSpPr/>
            <p:nvPr/>
          </p:nvGrpSpPr>
          <p:grpSpPr>
            <a:xfrm>
              <a:off x="4034269" y="2840745"/>
              <a:ext cx="40212" cy="36437"/>
              <a:chOff x="4293400" y="2574725"/>
              <a:chExt cx="84425" cy="80100"/>
            </a:xfrm>
          </p:grpSpPr>
          <p:sp>
            <p:nvSpPr>
              <p:cNvPr id="1449" name="Google Shape;1449;p7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450" name="Google Shape;1450;p7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74"/>
            <p:cNvGrpSpPr/>
            <p:nvPr/>
          </p:nvGrpSpPr>
          <p:grpSpPr>
            <a:xfrm>
              <a:off x="3894606" y="2334874"/>
              <a:ext cx="913198" cy="518984"/>
              <a:chOff x="4000175" y="1462675"/>
              <a:chExt cx="1917275" cy="1140875"/>
            </a:xfrm>
          </p:grpSpPr>
          <p:sp>
            <p:nvSpPr>
              <p:cNvPr id="1452" name="Google Shape;1452;p7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453" name="Google Shape;1453;p74"/>
              <p:cNvGrpSpPr/>
              <p:nvPr/>
            </p:nvGrpSpPr>
            <p:grpSpPr>
              <a:xfrm>
                <a:off x="4000175" y="1462675"/>
                <a:ext cx="1917275" cy="1140875"/>
                <a:chOff x="4000175" y="1462675"/>
                <a:chExt cx="1917275" cy="1140875"/>
              </a:xfrm>
            </p:grpSpPr>
            <p:sp>
              <p:nvSpPr>
                <p:cNvPr id="1454" name="Google Shape;1454;p7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455" name="Google Shape;1455;p7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59" name="Google Shape;1459;p7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0" name="Google Shape;1460;p74"/>
            <p:cNvGrpSpPr/>
            <p:nvPr/>
          </p:nvGrpSpPr>
          <p:grpSpPr>
            <a:xfrm>
              <a:off x="3875768" y="2846704"/>
              <a:ext cx="44796" cy="47366"/>
              <a:chOff x="3960625" y="2587825"/>
              <a:chExt cx="94050" cy="104125"/>
            </a:xfrm>
          </p:grpSpPr>
          <p:sp>
            <p:nvSpPr>
              <p:cNvPr id="1461" name="Google Shape;1461;p7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462" name="Google Shape;1462;p7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74"/>
            <p:cNvGrpSpPr/>
            <p:nvPr/>
          </p:nvGrpSpPr>
          <p:grpSpPr>
            <a:xfrm>
              <a:off x="3782759" y="2807162"/>
              <a:ext cx="82686" cy="85487"/>
              <a:chOff x="3765350" y="2500900"/>
              <a:chExt cx="173600" cy="187925"/>
            </a:xfrm>
          </p:grpSpPr>
          <p:sp>
            <p:nvSpPr>
              <p:cNvPr id="1464" name="Google Shape;1464;p7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465" name="Google Shape;1465;p7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74"/>
            <p:cNvGrpSpPr/>
            <p:nvPr/>
          </p:nvGrpSpPr>
          <p:grpSpPr>
            <a:xfrm>
              <a:off x="3775674" y="2798496"/>
              <a:ext cx="40545" cy="23564"/>
              <a:chOff x="3750475" y="2481850"/>
              <a:chExt cx="85125" cy="51800"/>
            </a:xfrm>
          </p:grpSpPr>
          <p:sp>
            <p:nvSpPr>
              <p:cNvPr id="1471" name="Google Shape;1471;p7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473" name="Google Shape;1473;p74"/>
            <p:cNvGrpSpPr/>
            <p:nvPr/>
          </p:nvGrpSpPr>
          <p:grpSpPr>
            <a:xfrm>
              <a:off x="3716946" y="2776024"/>
              <a:ext cx="81971" cy="76912"/>
              <a:chOff x="3627175" y="2432450"/>
              <a:chExt cx="172100" cy="169075"/>
            </a:xfrm>
          </p:grpSpPr>
          <p:sp>
            <p:nvSpPr>
              <p:cNvPr id="1474" name="Google Shape;1474;p7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476" name="Google Shape;1476;p7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477" name="Google Shape;1477;p74"/>
            <p:cNvGrpSpPr/>
            <p:nvPr/>
          </p:nvGrpSpPr>
          <p:grpSpPr>
            <a:xfrm>
              <a:off x="3685682" y="2845624"/>
              <a:ext cx="29311" cy="45055"/>
              <a:chOff x="3561536" y="2585450"/>
              <a:chExt cx="61539" cy="99045"/>
            </a:xfrm>
          </p:grpSpPr>
          <p:sp>
            <p:nvSpPr>
              <p:cNvPr id="1478" name="Google Shape;1478;p7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480" name="Google Shape;1480;p74"/>
            <p:cNvGrpSpPr/>
            <p:nvPr/>
          </p:nvGrpSpPr>
          <p:grpSpPr>
            <a:xfrm>
              <a:off x="3849905" y="2572252"/>
              <a:ext cx="74339" cy="119559"/>
              <a:chOff x="3906325" y="1984500"/>
              <a:chExt cx="156075" cy="262825"/>
            </a:xfrm>
          </p:grpSpPr>
          <p:sp>
            <p:nvSpPr>
              <p:cNvPr id="1481" name="Google Shape;1481;p7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482" name="Google Shape;1482;p7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74"/>
            <p:cNvGrpSpPr/>
            <p:nvPr/>
          </p:nvGrpSpPr>
          <p:grpSpPr>
            <a:xfrm>
              <a:off x="2654821" y="2414345"/>
              <a:ext cx="667570" cy="558731"/>
              <a:chOff x="1397225" y="1637375"/>
              <a:chExt cx="1401575" cy="1228250"/>
            </a:xfrm>
          </p:grpSpPr>
          <p:sp>
            <p:nvSpPr>
              <p:cNvPr id="1484" name="Google Shape;1484;p7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485" name="Google Shape;1485;p74"/>
              <p:cNvGrpSpPr/>
              <p:nvPr/>
            </p:nvGrpSpPr>
            <p:grpSpPr>
              <a:xfrm>
                <a:off x="1397225" y="1637375"/>
                <a:ext cx="1398775" cy="1228250"/>
                <a:chOff x="1397225" y="1637375"/>
                <a:chExt cx="1398775" cy="1228250"/>
              </a:xfrm>
            </p:grpSpPr>
            <p:sp>
              <p:nvSpPr>
                <p:cNvPr id="1486" name="Google Shape;1486;p7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8" name="Google Shape;1488;p74"/>
            <p:cNvGrpSpPr/>
            <p:nvPr/>
          </p:nvGrpSpPr>
          <p:grpSpPr>
            <a:xfrm>
              <a:off x="3230417" y="3103734"/>
              <a:ext cx="282982" cy="280332"/>
              <a:chOff x="2605700" y="3152850"/>
              <a:chExt cx="594125" cy="616250"/>
            </a:xfrm>
          </p:grpSpPr>
          <p:sp>
            <p:nvSpPr>
              <p:cNvPr id="1489" name="Google Shape;1489;p7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490" name="Google Shape;1490;p7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491" name="Google Shape;1491;p74"/>
            <p:cNvGrpSpPr/>
            <p:nvPr/>
          </p:nvGrpSpPr>
          <p:grpSpPr>
            <a:xfrm>
              <a:off x="3265985" y="3226989"/>
              <a:ext cx="87151" cy="346202"/>
              <a:chOff x="2680375" y="3423800"/>
              <a:chExt cx="182975" cy="761050"/>
            </a:xfrm>
          </p:grpSpPr>
          <p:sp>
            <p:nvSpPr>
              <p:cNvPr id="1492" name="Google Shape;1492;p7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493" name="Google Shape;1493;p7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 name="Google Shape;1494;p74"/>
            <p:cNvGrpSpPr/>
            <p:nvPr/>
          </p:nvGrpSpPr>
          <p:grpSpPr>
            <a:xfrm>
              <a:off x="3855466" y="3289811"/>
              <a:ext cx="112514" cy="94210"/>
              <a:chOff x="3918000" y="3561900"/>
              <a:chExt cx="236225" cy="207100"/>
            </a:xfrm>
          </p:grpSpPr>
          <p:sp>
            <p:nvSpPr>
              <p:cNvPr id="1495" name="Google Shape;1495;p7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96" name="Google Shape;1496;p7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7" name="Google Shape;1497;p7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500" name="Google Shape;1500;p74"/>
            <p:cNvGrpSpPr/>
            <p:nvPr/>
          </p:nvGrpSpPr>
          <p:grpSpPr>
            <a:xfrm>
              <a:off x="2905224" y="2311071"/>
              <a:ext cx="596721" cy="528992"/>
              <a:chOff x="1922950" y="1410350"/>
              <a:chExt cx="1252825" cy="1162875"/>
            </a:xfrm>
          </p:grpSpPr>
          <p:sp>
            <p:nvSpPr>
              <p:cNvPr id="1501" name="Google Shape;1501;p7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517" name="Google Shape;1517;p7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37" name="Google Shape;1537;p7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38" name="Google Shape;1538;p7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9" name="Google Shape;1539;p74"/>
            <p:cNvGrpSpPr/>
            <p:nvPr/>
          </p:nvGrpSpPr>
          <p:grpSpPr>
            <a:xfrm>
              <a:off x="3280929" y="3294542"/>
              <a:ext cx="109894" cy="272224"/>
              <a:chOff x="2711750" y="3572300"/>
              <a:chExt cx="230725" cy="598425"/>
            </a:xfrm>
          </p:grpSpPr>
          <p:sp>
            <p:nvSpPr>
              <p:cNvPr id="1540" name="Google Shape;1540;p7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2" name="Google Shape;1542;p7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3" name="Google Shape;1543;p74"/>
            <p:cNvGrpSpPr/>
            <p:nvPr/>
          </p:nvGrpSpPr>
          <p:grpSpPr>
            <a:xfrm>
              <a:off x="3790439" y="2408636"/>
              <a:ext cx="73017" cy="75684"/>
              <a:chOff x="3781475" y="1624825"/>
              <a:chExt cx="153300" cy="166375"/>
            </a:xfrm>
          </p:grpSpPr>
          <p:sp>
            <p:nvSpPr>
              <p:cNvPr id="1544" name="Google Shape;1544;p7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8" name="Google Shape;1548;p7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5" name="Google Shape;1555;p74"/>
            <p:cNvGrpSpPr/>
            <p:nvPr/>
          </p:nvGrpSpPr>
          <p:grpSpPr>
            <a:xfrm>
              <a:off x="4403342" y="3107749"/>
              <a:ext cx="316680" cy="101374"/>
              <a:chOff x="5068275" y="3161675"/>
              <a:chExt cx="664875" cy="222850"/>
            </a:xfrm>
          </p:grpSpPr>
          <p:sp>
            <p:nvSpPr>
              <p:cNvPr id="1556" name="Google Shape;1556;p7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0" name="Google Shape;1560;p7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74"/>
            <p:cNvGrpSpPr/>
            <p:nvPr/>
          </p:nvGrpSpPr>
          <p:grpSpPr>
            <a:xfrm>
              <a:off x="3697513" y="2707266"/>
              <a:ext cx="59549" cy="79733"/>
              <a:chOff x="3586375" y="2281300"/>
              <a:chExt cx="125025" cy="175275"/>
            </a:xfrm>
          </p:grpSpPr>
          <p:sp>
            <p:nvSpPr>
              <p:cNvPr id="1590" name="Google Shape;1590;p7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7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3" name="Google Shape;1593;p74"/>
            <p:cNvGrpSpPr/>
            <p:nvPr/>
          </p:nvGrpSpPr>
          <p:grpSpPr>
            <a:xfrm>
              <a:off x="4513224" y="3221724"/>
              <a:ext cx="274563" cy="280321"/>
              <a:chOff x="5298975" y="3412225"/>
              <a:chExt cx="576450" cy="616225"/>
            </a:xfrm>
          </p:grpSpPr>
          <p:sp>
            <p:nvSpPr>
              <p:cNvPr id="1594" name="Google Shape;1594;p7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95" name="Google Shape;1595;p7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6" name="Google Shape;1596;p74"/>
            <p:cNvGrpSpPr/>
            <p:nvPr/>
          </p:nvGrpSpPr>
          <p:grpSpPr>
            <a:xfrm>
              <a:off x="4824403" y="3421846"/>
              <a:ext cx="110132" cy="130647"/>
              <a:chOff x="5952300" y="3852150"/>
              <a:chExt cx="231225" cy="287200"/>
            </a:xfrm>
          </p:grpSpPr>
          <p:sp>
            <p:nvSpPr>
              <p:cNvPr id="1597" name="Google Shape;1597;p7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9" name="Google Shape;1599;p7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7" name="Google Shape;1607;p74"/>
            <p:cNvGrpSpPr/>
            <p:nvPr/>
          </p:nvGrpSpPr>
          <p:grpSpPr>
            <a:xfrm>
              <a:off x="4295710" y="3079670"/>
              <a:ext cx="14968" cy="27135"/>
              <a:chOff x="4842300" y="3099950"/>
              <a:chExt cx="31425" cy="59650"/>
            </a:xfrm>
          </p:grpSpPr>
          <p:sp>
            <p:nvSpPr>
              <p:cNvPr id="1608" name="Google Shape;1608;p7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2" name="Google Shape;1612;p7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0" name="Google Shape;1620;p74"/>
            <p:cNvGrpSpPr/>
            <p:nvPr/>
          </p:nvGrpSpPr>
          <p:grpSpPr>
            <a:xfrm>
              <a:off x="3831056" y="2816010"/>
              <a:ext cx="37378" cy="27612"/>
              <a:chOff x="3866750" y="2520350"/>
              <a:chExt cx="78475" cy="60700"/>
            </a:xfrm>
          </p:grpSpPr>
          <p:sp>
            <p:nvSpPr>
              <p:cNvPr id="1621" name="Google Shape;1621;p7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5" name="Google Shape;1625;p7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42" name="Google Shape;1642;p7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54" name="Google Shape;1654;p7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7" name="Google Shape;1667;p74"/>
            <p:cNvGrpSpPr/>
            <p:nvPr/>
          </p:nvGrpSpPr>
          <p:grpSpPr>
            <a:xfrm>
              <a:off x="3632736" y="3051591"/>
              <a:ext cx="63288" cy="45217"/>
              <a:chOff x="3450375" y="3038225"/>
              <a:chExt cx="132875" cy="99400"/>
            </a:xfrm>
          </p:grpSpPr>
          <p:sp>
            <p:nvSpPr>
              <p:cNvPr id="1668" name="Google Shape;1668;p7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0" name="Google Shape;1670;p7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79" name="Google Shape;1679;p7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9" name="Google Shape;1689;p7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95" name="Google Shape;1695;p7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74"/>
          <p:cNvGrpSpPr/>
          <p:nvPr/>
        </p:nvGrpSpPr>
        <p:grpSpPr>
          <a:xfrm>
            <a:off x="719116" y="2850945"/>
            <a:ext cx="2622876" cy="1333540"/>
            <a:chOff x="238125" y="1038125"/>
            <a:chExt cx="7146800" cy="3633625"/>
          </a:xfrm>
        </p:grpSpPr>
        <p:sp>
          <p:nvSpPr>
            <p:cNvPr id="1706" name="Google Shape;1706;p7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8" name="Google Shape;3278;p74"/>
          <p:cNvGrpSpPr/>
          <p:nvPr/>
        </p:nvGrpSpPr>
        <p:grpSpPr>
          <a:xfrm>
            <a:off x="5834044" y="993055"/>
            <a:ext cx="2590840" cy="1380235"/>
            <a:chOff x="233350" y="949250"/>
            <a:chExt cx="7137300" cy="3802300"/>
          </a:xfrm>
        </p:grpSpPr>
        <p:sp>
          <p:nvSpPr>
            <p:cNvPr id="3279" name="Google Shape;3279;p7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0" name="Google Shape;3330;p74"/>
          <p:cNvGrpSpPr/>
          <p:nvPr/>
        </p:nvGrpSpPr>
        <p:grpSpPr>
          <a:xfrm>
            <a:off x="7648473" y="3037828"/>
            <a:ext cx="104231" cy="320340"/>
            <a:chOff x="7564426" y="3224343"/>
            <a:chExt cx="119985" cy="368801"/>
          </a:xfrm>
        </p:grpSpPr>
        <p:sp>
          <p:nvSpPr>
            <p:cNvPr id="3331" name="Google Shape;3331;p7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3" name="Google Shape;3333;p74"/>
          <p:cNvGrpSpPr/>
          <p:nvPr/>
        </p:nvGrpSpPr>
        <p:grpSpPr>
          <a:xfrm>
            <a:off x="7347962" y="3031929"/>
            <a:ext cx="189489" cy="332132"/>
            <a:chOff x="8370831" y="3202002"/>
            <a:chExt cx="218129" cy="382376"/>
          </a:xfrm>
        </p:grpSpPr>
        <p:sp>
          <p:nvSpPr>
            <p:cNvPr id="3334" name="Google Shape;3334;p7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6" name="Google Shape;3336;p74"/>
          <p:cNvGrpSpPr/>
          <p:nvPr/>
        </p:nvGrpSpPr>
        <p:grpSpPr>
          <a:xfrm>
            <a:off x="8071351" y="3443061"/>
            <a:ext cx="309429" cy="267000"/>
            <a:chOff x="6742064" y="3750480"/>
            <a:chExt cx="399315" cy="344560"/>
          </a:xfrm>
        </p:grpSpPr>
        <p:sp>
          <p:nvSpPr>
            <p:cNvPr id="3337" name="Google Shape;3337;p7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9" name="Google Shape;3339;p74"/>
          <p:cNvGrpSpPr/>
          <p:nvPr/>
        </p:nvGrpSpPr>
        <p:grpSpPr>
          <a:xfrm>
            <a:off x="7610370" y="3794109"/>
            <a:ext cx="180437" cy="281608"/>
            <a:chOff x="7248525" y="3739696"/>
            <a:chExt cx="230531" cy="359790"/>
          </a:xfrm>
        </p:grpSpPr>
        <p:sp>
          <p:nvSpPr>
            <p:cNvPr id="3340" name="Google Shape;3340;p7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2" name="Google Shape;3342;p74"/>
          <p:cNvGrpSpPr/>
          <p:nvPr/>
        </p:nvGrpSpPr>
        <p:grpSpPr>
          <a:xfrm>
            <a:off x="7856289" y="3437333"/>
            <a:ext cx="162896" cy="278710"/>
            <a:chOff x="7601242" y="3729267"/>
            <a:chExt cx="222566" cy="380803"/>
          </a:xfrm>
        </p:grpSpPr>
        <p:sp>
          <p:nvSpPr>
            <p:cNvPr id="3343" name="Google Shape;3343;p7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5" name="Google Shape;3345;p74"/>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6" name="Google Shape;3346;p74"/>
          <p:cNvGrpSpPr/>
          <p:nvPr/>
        </p:nvGrpSpPr>
        <p:grpSpPr>
          <a:xfrm>
            <a:off x="7345935" y="3438473"/>
            <a:ext cx="193543" cy="275990"/>
            <a:chOff x="8304647" y="3738687"/>
            <a:chExt cx="225076" cy="320956"/>
          </a:xfrm>
        </p:grpSpPr>
        <p:sp>
          <p:nvSpPr>
            <p:cNvPr id="3347" name="Google Shape;3347;p7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0" name="Google Shape;3350;p74"/>
          <p:cNvGrpSpPr/>
          <p:nvPr/>
        </p:nvGrpSpPr>
        <p:grpSpPr>
          <a:xfrm>
            <a:off x="7618427" y="3438473"/>
            <a:ext cx="178492" cy="275990"/>
            <a:chOff x="8615101" y="3738687"/>
            <a:chExt cx="207573" cy="320956"/>
          </a:xfrm>
        </p:grpSpPr>
        <p:sp>
          <p:nvSpPr>
            <p:cNvPr id="3351" name="Google Shape;3351;p7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4" name="Google Shape;3354;p74"/>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5" name="Google Shape;3355;p74"/>
          <p:cNvGrpSpPr/>
          <p:nvPr/>
        </p:nvGrpSpPr>
        <p:grpSpPr>
          <a:xfrm>
            <a:off x="6013132" y="3559961"/>
            <a:ext cx="557671" cy="511283"/>
            <a:chOff x="6015419" y="3716859"/>
            <a:chExt cx="557671" cy="511283"/>
          </a:xfrm>
        </p:grpSpPr>
        <p:sp>
          <p:nvSpPr>
            <p:cNvPr id="3356" name="Google Shape;3356;p7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7" name="Google Shape;3357;p74"/>
            <p:cNvGrpSpPr/>
            <p:nvPr/>
          </p:nvGrpSpPr>
          <p:grpSpPr>
            <a:xfrm>
              <a:off x="6036094" y="3716980"/>
              <a:ext cx="529860" cy="510468"/>
              <a:chOff x="6036094" y="3716980"/>
              <a:chExt cx="529860" cy="510468"/>
            </a:xfrm>
          </p:grpSpPr>
          <p:sp>
            <p:nvSpPr>
              <p:cNvPr id="3358" name="Google Shape;3358;p7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8" name="Google Shape;3368;p74"/>
          <p:cNvGrpSpPr/>
          <p:nvPr/>
        </p:nvGrpSpPr>
        <p:grpSpPr>
          <a:xfrm>
            <a:off x="6642017" y="2916730"/>
            <a:ext cx="576302" cy="511871"/>
            <a:chOff x="6644304" y="3073628"/>
            <a:chExt cx="576302" cy="511871"/>
          </a:xfrm>
        </p:grpSpPr>
        <p:sp>
          <p:nvSpPr>
            <p:cNvPr id="3369" name="Google Shape;3369;p7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0" name="Google Shape;3370;p74"/>
            <p:cNvGrpSpPr/>
            <p:nvPr/>
          </p:nvGrpSpPr>
          <p:grpSpPr>
            <a:xfrm>
              <a:off x="6712169" y="3085440"/>
              <a:ext cx="481622" cy="494913"/>
              <a:chOff x="6712169" y="3085440"/>
              <a:chExt cx="481622" cy="494913"/>
            </a:xfrm>
          </p:grpSpPr>
          <p:sp>
            <p:nvSpPr>
              <p:cNvPr id="3371" name="Google Shape;3371;p7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6" name="Google Shape;3376;p7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9" name="Google Shape;3379;p74"/>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0" name="Google Shape;3380;p74"/>
          <p:cNvGrpSpPr/>
          <p:nvPr/>
        </p:nvGrpSpPr>
        <p:grpSpPr>
          <a:xfrm>
            <a:off x="6649868" y="3559725"/>
            <a:ext cx="560631" cy="511352"/>
            <a:chOff x="6652154" y="3716623"/>
            <a:chExt cx="560631" cy="511352"/>
          </a:xfrm>
        </p:grpSpPr>
        <p:sp>
          <p:nvSpPr>
            <p:cNvPr id="3381" name="Google Shape;3381;p7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2" name="Google Shape;3382;p74"/>
            <p:cNvGrpSpPr/>
            <p:nvPr/>
          </p:nvGrpSpPr>
          <p:grpSpPr>
            <a:xfrm>
              <a:off x="6669657" y="3716715"/>
              <a:ext cx="466779" cy="464290"/>
              <a:chOff x="6669657" y="3716715"/>
              <a:chExt cx="466779" cy="464290"/>
            </a:xfrm>
          </p:grpSpPr>
          <p:sp>
            <p:nvSpPr>
              <p:cNvPr id="3383" name="Google Shape;3383;p7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96" name="Google Shape;3396;p74"/>
          <p:cNvGrpSpPr/>
          <p:nvPr/>
        </p:nvGrpSpPr>
        <p:grpSpPr>
          <a:xfrm>
            <a:off x="7843959" y="3841134"/>
            <a:ext cx="187557" cy="187557"/>
            <a:chOff x="8565775" y="671075"/>
            <a:chExt cx="441000" cy="441000"/>
          </a:xfrm>
        </p:grpSpPr>
        <p:sp>
          <p:nvSpPr>
            <p:cNvPr id="3397" name="Google Shape;3397;p7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9" name="Google Shape;3399;p74"/>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4"/>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1" name="Google Shape;3401;p74"/>
          <p:cNvGrpSpPr/>
          <p:nvPr/>
        </p:nvGrpSpPr>
        <p:grpSpPr>
          <a:xfrm>
            <a:off x="5997814" y="2919352"/>
            <a:ext cx="587871" cy="512373"/>
            <a:chOff x="6000100" y="3076250"/>
            <a:chExt cx="587871" cy="512373"/>
          </a:xfrm>
        </p:grpSpPr>
        <p:sp>
          <p:nvSpPr>
            <p:cNvPr id="3402" name="Google Shape;3402;p7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3" name="Google Shape;3403;p74"/>
            <p:cNvGrpSpPr/>
            <p:nvPr/>
          </p:nvGrpSpPr>
          <p:grpSpPr>
            <a:xfrm>
              <a:off x="6031360" y="3076713"/>
              <a:ext cx="539107" cy="480965"/>
              <a:chOff x="6031360" y="3076713"/>
              <a:chExt cx="539107" cy="480965"/>
            </a:xfrm>
          </p:grpSpPr>
          <p:sp>
            <p:nvSpPr>
              <p:cNvPr id="3404" name="Google Shape;3404;p7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1" name="Google Shape;3411;p74"/>
          <p:cNvGrpSpPr/>
          <p:nvPr/>
        </p:nvGrpSpPr>
        <p:grpSpPr>
          <a:xfrm>
            <a:off x="3369305" y="938716"/>
            <a:ext cx="2310381" cy="1488888"/>
            <a:chOff x="229225" y="549050"/>
            <a:chExt cx="7161750" cy="4615275"/>
          </a:xfrm>
        </p:grpSpPr>
        <p:sp>
          <p:nvSpPr>
            <p:cNvPr id="3412" name="Google Shape;3412;p74"/>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4"/>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4"/>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4"/>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4"/>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4"/>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4"/>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4"/>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4"/>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4"/>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4"/>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4"/>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4"/>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4"/>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4"/>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4"/>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4"/>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4"/>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4"/>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4"/>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4"/>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4"/>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4"/>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4"/>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4"/>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4"/>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4"/>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4"/>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4"/>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4"/>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4"/>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4"/>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4"/>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4"/>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4"/>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4"/>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4"/>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4"/>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4"/>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4"/>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4"/>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4"/>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4"/>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4"/>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4"/>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4"/>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4"/>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4"/>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4"/>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4"/>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4"/>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4"/>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4"/>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4"/>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4"/>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4"/>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4"/>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4"/>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4"/>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4"/>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4"/>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4"/>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4"/>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4"/>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4"/>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4"/>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4"/>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4"/>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4"/>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4"/>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4"/>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4"/>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4"/>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4"/>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4"/>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4"/>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4"/>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4"/>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4"/>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4"/>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4"/>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4"/>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4"/>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4"/>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4"/>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4"/>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4"/>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4"/>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4"/>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4"/>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4"/>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4"/>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4"/>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4"/>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4"/>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4"/>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4"/>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4"/>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4"/>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4"/>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4"/>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4"/>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4"/>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4"/>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4"/>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4"/>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4"/>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4"/>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4"/>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4"/>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4"/>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4"/>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4"/>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4"/>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4"/>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4"/>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4"/>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9" name="Google Shape;3529;p74"/>
          <p:cNvGrpSpPr/>
          <p:nvPr/>
        </p:nvGrpSpPr>
        <p:grpSpPr>
          <a:xfrm>
            <a:off x="3514723" y="2830563"/>
            <a:ext cx="2310282" cy="1374222"/>
            <a:chOff x="238125" y="732525"/>
            <a:chExt cx="7130500" cy="4241425"/>
          </a:xfrm>
        </p:grpSpPr>
        <p:sp>
          <p:nvSpPr>
            <p:cNvPr id="3530" name="Google Shape;3530;p74"/>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4"/>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4"/>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4"/>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4"/>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4"/>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4"/>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4"/>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4"/>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4"/>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4"/>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4"/>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4"/>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4"/>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4"/>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4"/>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4"/>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4"/>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4"/>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4"/>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4"/>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4"/>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4"/>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4"/>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4"/>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4"/>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4"/>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4"/>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4"/>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4"/>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4"/>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4"/>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4"/>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4"/>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4"/>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4"/>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4"/>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4"/>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4"/>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4"/>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4"/>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4"/>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4"/>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4"/>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4"/>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4"/>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4"/>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4"/>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4"/>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4"/>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4"/>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4"/>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4"/>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4"/>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4"/>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4"/>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4"/>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4"/>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4"/>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4"/>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4"/>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4"/>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4"/>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4"/>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4"/>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4"/>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4"/>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4"/>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4"/>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4"/>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4"/>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4"/>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4"/>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4"/>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4"/>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4"/>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4"/>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4"/>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4"/>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4"/>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4"/>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4"/>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4"/>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4"/>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4"/>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4"/>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4"/>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4"/>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4"/>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4"/>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4"/>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4"/>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4"/>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4"/>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4"/>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4"/>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4"/>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4"/>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4"/>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4"/>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4"/>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4"/>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4"/>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4"/>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4"/>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4"/>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4"/>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4"/>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4"/>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4"/>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4"/>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4"/>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4"/>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4"/>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47"/>
        <p:cNvGrpSpPr/>
        <p:nvPr/>
      </p:nvGrpSpPr>
      <p:grpSpPr>
        <a:xfrm>
          <a:off x="0" y="0"/>
          <a:ext cx="0" cy="0"/>
          <a:chOff x="0" y="0"/>
          <a:chExt cx="0" cy="0"/>
        </a:xfrm>
      </p:grpSpPr>
      <p:grpSp>
        <p:nvGrpSpPr>
          <p:cNvPr id="3648" name="Google Shape;3648;p75"/>
          <p:cNvGrpSpPr/>
          <p:nvPr/>
        </p:nvGrpSpPr>
        <p:grpSpPr>
          <a:xfrm>
            <a:off x="725414" y="969763"/>
            <a:ext cx="2507799" cy="206239"/>
            <a:chOff x="106648" y="895722"/>
            <a:chExt cx="4481413" cy="374300"/>
          </a:xfrm>
        </p:grpSpPr>
        <p:grpSp>
          <p:nvGrpSpPr>
            <p:cNvPr id="3649" name="Google Shape;3649;p75"/>
            <p:cNvGrpSpPr/>
            <p:nvPr/>
          </p:nvGrpSpPr>
          <p:grpSpPr>
            <a:xfrm>
              <a:off x="2233276" y="895722"/>
              <a:ext cx="1082667" cy="223591"/>
              <a:chOff x="4808316" y="2800065"/>
              <a:chExt cx="1999386" cy="412910"/>
            </a:xfrm>
          </p:grpSpPr>
          <p:sp>
            <p:nvSpPr>
              <p:cNvPr id="3650" name="Google Shape;3650;p7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1" name="Google Shape;3651;p75"/>
              <p:cNvGrpSpPr/>
              <p:nvPr/>
            </p:nvGrpSpPr>
            <p:grpSpPr>
              <a:xfrm>
                <a:off x="4808316" y="2800065"/>
                <a:ext cx="92400" cy="411825"/>
                <a:chOff x="845575" y="2563700"/>
                <a:chExt cx="92400" cy="411825"/>
              </a:xfrm>
            </p:grpSpPr>
            <p:cxnSp>
              <p:nvCxnSpPr>
                <p:cNvPr id="3652" name="Google Shape;3652;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53" name="Google Shape;3653;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4" name="Google Shape;3654;p75"/>
            <p:cNvGrpSpPr/>
            <p:nvPr/>
          </p:nvGrpSpPr>
          <p:grpSpPr>
            <a:xfrm>
              <a:off x="106648" y="895722"/>
              <a:ext cx="1088401" cy="223591"/>
              <a:chOff x="881025" y="2800065"/>
              <a:chExt cx="2009975" cy="412910"/>
            </a:xfrm>
          </p:grpSpPr>
          <p:sp>
            <p:nvSpPr>
              <p:cNvPr id="3655" name="Google Shape;3655;p7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6" name="Google Shape;3656;p75"/>
              <p:cNvGrpSpPr/>
              <p:nvPr/>
            </p:nvGrpSpPr>
            <p:grpSpPr>
              <a:xfrm>
                <a:off x="881025" y="2800065"/>
                <a:ext cx="92400" cy="411825"/>
                <a:chOff x="845575" y="2563700"/>
                <a:chExt cx="92400" cy="411825"/>
              </a:xfrm>
            </p:grpSpPr>
            <p:cxnSp>
              <p:nvCxnSpPr>
                <p:cNvPr id="3657" name="Google Shape;3657;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58" name="Google Shape;3658;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9" name="Google Shape;3659;p75"/>
            <p:cNvGrpSpPr/>
            <p:nvPr/>
          </p:nvGrpSpPr>
          <p:grpSpPr>
            <a:xfrm>
              <a:off x="1172346" y="1047018"/>
              <a:ext cx="1083151" cy="223003"/>
              <a:chOff x="2849073" y="3079467"/>
              <a:chExt cx="2000279" cy="411825"/>
            </a:xfrm>
          </p:grpSpPr>
          <p:sp>
            <p:nvSpPr>
              <p:cNvPr id="3660" name="Google Shape;3660;p7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1" name="Google Shape;3661;p75"/>
              <p:cNvGrpSpPr/>
              <p:nvPr/>
            </p:nvGrpSpPr>
            <p:grpSpPr>
              <a:xfrm rot="10800000">
                <a:off x="2849073" y="3079467"/>
                <a:ext cx="92400" cy="411825"/>
                <a:chOff x="2070100" y="2563700"/>
                <a:chExt cx="92400" cy="411825"/>
              </a:xfrm>
            </p:grpSpPr>
            <p:cxnSp>
              <p:nvCxnSpPr>
                <p:cNvPr id="3662" name="Google Shape;3662;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63" name="Google Shape;3663;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4" name="Google Shape;3664;p75"/>
            <p:cNvGrpSpPr/>
            <p:nvPr/>
          </p:nvGrpSpPr>
          <p:grpSpPr>
            <a:xfrm>
              <a:off x="3290132" y="1047018"/>
              <a:ext cx="1297929" cy="223003"/>
              <a:chOff x="6760035" y="3079467"/>
              <a:chExt cx="2396914" cy="411825"/>
            </a:xfrm>
          </p:grpSpPr>
          <p:sp>
            <p:nvSpPr>
              <p:cNvPr id="3665" name="Google Shape;3665;p7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6" name="Google Shape;3666;p75"/>
              <p:cNvGrpSpPr/>
              <p:nvPr/>
            </p:nvGrpSpPr>
            <p:grpSpPr>
              <a:xfrm rot="10800000">
                <a:off x="6760035" y="3079467"/>
                <a:ext cx="92400" cy="411825"/>
                <a:chOff x="2070100" y="2563700"/>
                <a:chExt cx="92400" cy="411825"/>
              </a:xfrm>
            </p:grpSpPr>
            <p:cxnSp>
              <p:nvCxnSpPr>
                <p:cNvPr id="3667" name="Google Shape;3667;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68" name="Google Shape;3668;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69" name="Google Shape;3669;p75"/>
          <p:cNvGrpSpPr/>
          <p:nvPr/>
        </p:nvGrpSpPr>
        <p:grpSpPr>
          <a:xfrm>
            <a:off x="2143176" y="3369134"/>
            <a:ext cx="1086701" cy="799429"/>
            <a:chOff x="2183288" y="3555572"/>
            <a:chExt cx="1136241" cy="835873"/>
          </a:xfrm>
        </p:grpSpPr>
        <p:sp>
          <p:nvSpPr>
            <p:cNvPr id="3670" name="Google Shape;3670;p7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1" name="Google Shape;3671;p75"/>
            <p:cNvGrpSpPr/>
            <p:nvPr/>
          </p:nvGrpSpPr>
          <p:grpSpPr>
            <a:xfrm>
              <a:off x="2205895" y="3637269"/>
              <a:ext cx="1089848" cy="724993"/>
              <a:chOff x="2205895" y="3637269"/>
              <a:chExt cx="1089848" cy="724993"/>
            </a:xfrm>
          </p:grpSpPr>
          <p:sp>
            <p:nvSpPr>
              <p:cNvPr id="3672" name="Google Shape;3672;p7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8" name="Google Shape;3678;p7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79" name="Google Shape;3679;p7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680" name="Google Shape;3680;p75"/>
            <p:cNvGrpSpPr/>
            <p:nvPr/>
          </p:nvGrpSpPr>
          <p:grpSpPr>
            <a:xfrm>
              <a:off x="3173850" y="3779426"/>
              <a:ext cx="145679" cy="70048"/>
              <a:chOff x="3173850" y="3779426"/>
              <a:chExt cx="145679" cy="70048"/>
            </a:xfrm>
          </p:grpSpPr>
          <p:cxnSp>
            <p:nvCxnSpPr>
              <p:cNvPr id="3681" name="Google Shape;3681;p7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682" name="Google Shape;3682;p7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75"/>
            <p:cNvGrpSpPr/>
            <p:nvPr/>
          </p:nvGrpSpPr>
          <p:grpSpPr>
            <a:xfrm>
              <a:off x="2183288" y="4139483"/>
              <a:ext cx="145133" cy="70048"/>
              <a:chOff x="2183288" y="4139483"/>
              <a:chExt cx="145133" cy="70048"/>
            </a:xfrm>
          </p:grpSpPr>
          <p:cxnSp>
            <p:nvCxnSpPr>
              <p:cNvPr id="3684" name="Google Shape;3684;p7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685" name="Google Shape;3685;p7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6" name="Google Shape;3686;p7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87" name="Google Shape;3687;p7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688" name="Google Shape;3688;p75"/>
            <p:cNvGrpSpPr/>
            <p:nvPr/>
          </p:nvGrpSpPr>
          <p:grpSpPr>
            <a:xfrm>
              <a:off x="2943836" y="4268886"/>
              <a:ext cx="60717" cy="122559"/>
              <a:chOff x="2943836" y="4268886"/>
              <a:chExt cx="60717" cy="122559"/>
            </a:xfrm>
          </p:grpSpPr>
          <p:sp>
            <p:nvSpPr>
              <p:cNvPr id="3689" name="Google Shape;3689;p7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90" name="Google Shape;3690;p7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691" name="Google Shape;3691;p75"/>
          <p:cNvGrpSpPr/>
          <p:nvPr/>
        </p:nvGrpSpPr>
        <p:grpSpPr>
          <a:xfrm>
            <a:off x="3406121" y="1290134"/>
            <a:ext cx="1675870" cy="758251"/>
            <a:chOff x="3530532" y="1496185"/>
            <a:chExt cx="1562000" cy="706730"/>
          </a:xfrm>
        </p:grpSpPr>
        <p:cxnSp>
          <p:nvCxnSpPr>
            <p:cNvPr id="3692" name="Google Shape;3692;p7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693" name="Google Shape;3693;p75"/>
            <p:cNvGrpSpPr/>
            <p:nvPr/>
          </p:nvGrpSpPr>
          <p:grpSpPr>
            <a:xfrm>
              <a:off x="3530532" y="1496185"/>
              <a:ext cx="323430" cy="463587"/>
              <a:chOff x="3530532" y="1496185"/>
              <a:chExt cx="323430" cy="463587"/>
            </a:xfrm>
          </p:grpSpPr>
          <p:grpSp>
            <p:nvGrpSpPr>
              <p:cNvPr id="3694" name="Google Shape;3694;p75"/>
              <p:cNvGrpSpPr/>
              <p:nvPr/>
            </p:nvGrpSpPr>
            <p:grpSpPr>
              <a:xfrm>
                <a:off x="3567462" y="1496185"/>
                <a:ext cx="286500" cy="361376"/>
                <a:chOff x="3567462" y="1496185"/>
                <a:chExt cx="286500" cy="361376"/>
              </a:xfrm>
            </p:grpSpPr>
            <p:cxnSp>
              <p:nvCxnSpPr>
                <p:cNvPr id="3695" name="Google Shape;3695;p7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696" name="Google Shape;3696;p7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7" name="Google Shape;3697;p7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75"/>
            <p:cNvGrpSpPr/>
            <p:nvPr/>
          </p:nvGrpSpPr>
          <p:grpSpPr>
            <a:xfrm>
              <a:off x="3891569" y="1779209"/>
              <a:ext cx="323945" cy="423706"/>
              <a:chOff x="3891569" y="1779209"/>
              <a:chExt cx="323945" cy="423706"/>
            </a:xfrm>
          </p:grpSpPr>
          <p:grpSp>
            <p:nvGrpSpPr>
              <p:cNvPr id="3699" name="Google Shape;3699;p75"/>
              <p:cNvGrpSpPr/>
              <p:nvPr/>
            </p:nvGrpSpPr>
            <p:grpSpPr>
              <a:xfrm>
                <a:off x="3929014" y="1881638"/>
                <a:ext cx="286500" cy="321278"/>
                <a:chOff x="3929014" y="1881638"/>
                <a:chExt cx="286500" cy="321278"/>
              </a:xfrm>
            </p:grpSpPr>
            <p:cxnSp>
              <p:nvCxnSpPr>
                <p:cNvPr id="3700" name="Google Shape;3700;p7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701" name="Google Shape;3701;p7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2" name="Google Shape;3702;p7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75"/>
            <p:cNvGrpSpPr/>
            <p:nvPr/>
          </p:nvGrpSpPr>
          <p:grpSpPr>
            <a:xfrm>
              <a:off x="4252606" y="1496185"/>
              <a:ext cx="324721" cy="463587"/>
              <a:chOff x="4252606" y="1496185"/>
              <a:chExt cx="324721" cy="463587"/>
            </a:xfrm>
          </p:grpSpPr>
          <p:grpSp>
            <p:nvGrpSpPr>
              <p:cNvPr id="3704" name="Google Shape;3704;p75"/>
              <p:cNvGrpSpPr/>
              <p:nvPr/>
            </p:nvGrpSpPr>
            <p:grpSpPr>
              <a:xfrm>
                <a:off x="4290828" y="1496185"/>
                <a:ext cx="286500" cy="361376"/>
                <a:chOff x="4290828" y="1496185"/>
                <a:chExt cx="286500" cy="361376"/>
              </a:xfrm>
            </p:grpSpPr>
            <p:cxnSp>
              <p:nvCxnSpPr>
                <p:cNvPr id="3705" name="Google Shape;3705;p7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06" name="Google Shape;3706;p7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7" name="Google Shape;3707;p7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8" name="Google Shape;3708;p75"/>
            <p:cNvGrpSpPr/>
            <p:nvPr/>
          </p:nvGrpSpPr>
          <p:grpSpPr>
            <a:xfrm>
              <a:off x="4613643" y="1763716"/>
              <a:ext cx="325308" cy="439200"/>
              <a:chOff x="4613643" y="1763716"/>
              <a:chExt cx="325308" cy="439200"/>
            </a:xfrm>
          </p:grpSpPr>
          <p:grpSp>
            <p:nvGrpSpPr>
              <p:cNvPr id="3709" name="Google Shape;3709;p75"/>
              <p:cNvGrpSpPr/>
              <p:nvPr/>
            </p:nvGrpSpPr>
            <p:grpSpPr>
              <a:xfrm>
                <a:off x="4652451" y="1879538"/>
                <a:ext cx="286500" cy="323378"/>
                <a:chOff x="4652451" y="1879538"/>
                <a:chExt cx="286500" cy="323378"/>
              </a:xfrm>
            </p:grpSpPr>
            <p:cxnSp>
              <p:nvCxnSpPr>
                <p:cNvPr id="3710" name="Google Shape;3710;p7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711" name="Google Shape;3711;p7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2" name="Google Shape;3712;p7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75"/>
          <p:cNvGrpSpPr/>
          <p:nvPr/>
        </p:nvGrpSpPr>
        <p:grpSpPr>
          <a:xfrm>
            <a:off x="3417981" y="2143759"/>
            <a:ext cx="1652173" cy="391517"/>
            <a:chOff x="3512551" y="2358270"/>
            <a:chExt cx="1597383" cy="378533"/>
          </a:xfrm>
        </p:grpSpPr>
        <p:cxnSp>
          <p:nvCxnSpPr>
            <p:cNvPr id="3714" name="Google Shape;3714;p75"/>
            <p:cNvCxnSpPr>
              <a:stCxn id="3715" idx="6"/>
              <a:endCxn id="371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717" name="Google Shape;3717;p75"/>
            <p:cNvGrpSpPr/>
            <p:nvPr/>
          </p:nvGrpSpPr>
          <p:grpSpPr>
            <a:xfrm>
              <a:off x="3512551" y="2358270"/>
              <a:ext cx="225647" cy="307714"/>
              <a:chOff x="2182679" y="2004714"/>
              <a:chExt cx="792300" cy="1080458"/>
            </a:xfrm>
          </p:grpSpPr>
          <p:cxnSp>
            <p:nvCxnSpPr>
              <p:cNvPr id="3718" name="Google Shape;3718;p75"/>
              <p:cNvCxnSpPr>
                <a:stCxn id="371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15" name="Google Shape;3715;p7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75"/>
            <p:cNvGrpSpPr/>
            <p:nvPr/>
          </p:nvGrpSpPr>
          <p:grpSpPr>
            <a:xfrm>
              <a:off x="3969644" y="2440153"/>
              <a:ext cx="225853" cy="296651"/>
              <a:chOff x="3775710" y="1729289"/>
              <a:chExt cx="136500" cy="179289"/>
            </a:xfrm>
          </p:grpSpPr>
          <p:cxnSp>
            <p:nvCxnSpPr>
              <p:cNvPr id="3721" name="Google Shape;3721;p7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722" name="Google Shape;3722;p7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75"/>
            <p:cNvGrpSpPr/>
            <p:nvPr/>
          </p:nvGrpSpPr>
          <p:grpSpPr>
            <a:xfrm>
              <a:off x="4427051" y="2358270"/>
              <a:ext cx="225647" cy="307714"/>
              <a:chOff x="5393704" y="2004714"/>
              <a:chExt cx="792300" cy="1080458"/>
            </a:xfrm>
          </p:grpSpPr>
          <p:cxnSp>
            <p:nvCxnSpPr>
              <p:cNvPr id="3725" name="Google Shape;3725;p75"/>
              <p:cNvCxnSpPr>
                <a:stCxn id="372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27" name="Google Shape;3727;p7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75"/>
            <p:cNvGrpSpPr/>
            <p:nvPr/>
          </p:nvGrpSpPr>
          <p:grpSpPr>
            <a:xfrm>
              <a:off x="4884287" y="2440252"/>
              <a:ext cx="225647" cy="296532"/>
              <a:chOff x="6999166" y="2292572"/>
              <a:chExt cx="792300" cy="1041192"/>
            </a:xfrm>
          </p:grpSpPr>
          <p:cxnSp>
            <p:nvCxnSpPr>
              <p:cNvPr id="3729" name="Google Shape;3729;p7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716" name="Google Shape;3716;p7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1" name="Google Shape;3731;p75"/>
          <p:cNvGrpSpPr/>
          <p:nvPr/>
        </p:nvGrpSpPr>
        <p:grpSpPr>
          <a:xfrm>
            <a:off x="6838789" y="979959"/>
            <a:ext cx="1581844" cy="732818"/>
            <a:chOff x="634175" y="2986275"/>
            <a:chExt cx="3147949" cy="1458344"/>
          </a:xfrm>
        </p:grpSpPr>
        <p:cxnSp>
          <p:nvCxnSpPr>
            <p:cNvPr id="3732" name="Google Shape;3732;p75"/>
            <p:cNvCxnSpPr>
              <a:stCxn id="3733" idx="4"/>
              <a:endCxn id="373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735" name="Google Shape;3735;p75"/>
            <p:cNvCxnSpPr>
              <a:stCxn id="3734" idx="0"/>
              <a:endCxn id="373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737" name="Google Shape;3737;p75"/>
            <p:cNvCxnSpPr>
              <a:stCxn id="3736" idx="4"/>
              <a:endCxn id="373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739" name="Google Shape;3739;p75"/>
            <p:cNvCxnSpPr>
              <a:stCxn id="3738" idx="0"/>
              <a:endCxn id="374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740" name="Google Shape;3740;p7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36" name="Google Shape;3736;p7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33" name="Google Shape;3733;p7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38" name="Google Shape;3738;p7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34" name="Google Shape;3734;p7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741" name="Google Shape;3741;p75"/>
          <p:cNvGrpSpPr/>
          <p:nvPr/>
        </p:nvGrpSpPr>
        <p:grpSpPr>
          <a:xfrm>
            <a:off x="3406504" y="2674269"/>
            <a:ext cx="1675128" cy="313674"/>
            <a:chOff x="998425" y="1182125"/>
            <a:chExt cx="1065400" cy="199500"/>
          </a:xfrm>
        </p:grpSpPr>
        <p:sp>
          <p:nvSpPr>
            <p:cNvPr id="3742" name="Google Shape;3742;p7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75"/>
          <p:cNvGrpSpPr/>
          <p:nvPr/>
        </p:nvGrpSpPr>
        <p:grpSpPr>
          <a:xfrm>
            <a:off x="3406503" y="3630235"/>
            <a:ext cx="1675129" cy="525345"/>
            <a:chOff x="5194708" y="3484366"/>
            <a:chExt cx="3148148" cy="987304"/>
          </a:xfrm>
        </p:grpSpPr>
        <p:grpSp>
          <p:nvGrpSpPr>
            <p:cNvPr id="3748" name="Google Shape;3748;p75"/>
            <p:cNvGrpSpPr/>
            <p:nvPr/>
          </p:nvGrpSpPr>
          <p:grpSpPr>
            <a:xfrm>
              <a:off x="7531521" y="3484366"/>
              <a:ext cx="811335" cy="987304"/>
              <a:chOff x="3379425" y="1617275"/>
              <a:chExt cx="1090650" cy="1327200"/>
            </a:xfrm>
          </p:grpSpPr>
          <p:sp>
            <p:nvSpPr>
              <p:cNvPr id="3749" name="Google Shape;3749;p7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75"/>
            <p:cNvGrpSpPr/>
            <p:nvPr/>
          </p:nvGrpSpPr>
          <p:grpSpPr>
            <a:xfrm>
              <a:off x="6752546" y="3484366"/>
              <a:ext cx="811428" cy="987304"/>
              <a:chOff x="2332275" y="1617275"/>
              <a:chExt cx="1090775" cy="1327200"/>
            </a:xfrm>
          </p:grpSpPr>
          <p:sp>
            <p:nvSpPr>
              <p:cNvPr id="3753" name="Google Shape;3753;p7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75"/>
            <p:cNvGrpSpPr/>
            <p:nvPr/>
          </p:nvGrpSpPr>
          <p:grpSpPr>
            <a:xfrm>
              <a:off x="5973664" y="3484366"/>
              <a:ext cx="811335" cy="987304"/>
              <a:chOff x="1285250" y="1617275"/>
              <a:chExt cx="1090650" cy="1327200"/>
            </a:xfrm>
          </p:grpSpPr>
          <p:sp>
            <p:nvSpPr>
              <p:cNvPr id="3757" name="Google Shape;3757;p7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0" name="Google Shape;3760;p75"/>
            <p:cNvGrpSpPr/>
            <p:nvPr/>
          </p:nvGrpSpPr>
          <p:grpSpPr>
            <a:xfrm>
              <a:off x="5194708" y="3484366"/>
              <a:ext cx="811409" cy="987304"/>
              <a:chOff x="238125" y="1617275"/>
              <a:chExt cx="1090750" cy="1327200"/>
            </a:xfrm>
          </p:grpSpPr>
          <p:sp>
            <p:nvSpPr>
              <p:cNvPr id="3761" name="Google Shape;3761;p7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4" name="Google Shape;3764;p75"/>
          <p:cNvGrpSpPr/>
          <p:nvPr/>
        </p:nvGrpSpPr>
        <p:grpSpPr>
          <a:xfrm>
            <a:off x="6840188" y="2276124"/>
            <a:ext cx="1579046" cy="522230"/>
            <a:chOff x="6853641" y="2534077"/>
            <a:chExt cx="1515545" cy="501229"/>
          </a:xfrm>
        </p:grpSpPr>
        <p:grpSp>
          <p:nvGrpSpPr>
            <p:cNvPr id="3765" name="Google Shape;3765;p75"/>
            <p:cNvGrpSpPr/>
            <p:nvPr/>
          </p:nvGrpSpPr>
          <p:grpSpPr>
            <a:xfrm>
              <a:off x="6853641" y="2618923"/>
              <a:ext cx="1515545" cy="324556"/>
              <a:chOff x="6853641" y="2618923"/>
              <a:chExt cx="1515545" cy="324556"/>
            </a:xfrm>
          </p:grpSpPr>
          <p:sp>
            <p:nvSpPr>
              <p:cNvPr id="3766" name="Google Shape;3766;p7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1" name="Google Shape;3771;p7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75"/>
          <p:cNvGrpSpPr/>
          <p:nvPr/>
        </p:nvGrpSpPr>
        <p:grpSpPr>
          <a:xfrm>
            <a:off x="3435080" y="3151165"/>
            <a:ext cx="1617976" cy="346616"/>
            <a:chOff x="1808063" y="4294338"/>
            <a:chExt cx="3370782" cy="721817"/>
          </a:xfrm>
        </p:grpSpPr>
        <p:sp>
          <p:nvSpPr>
            <p:cNvPr id="3777" name="Google Shape;3777;p7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75"/>
          <p:cNvGrpSpPr/>
          <p:nvPr/>
        </p:nvGrpSpPr>
        <p:grpSpPr>
          <a:xfrm>
            <a:off x="5261076" y="3817915"/>
            <a:ext cx="1417067" cy="350605"/>
            <a:chOff x="4234950" y="2101012"/>
            <a:chExt cx="4219974" cy="1044090"/>
          </a:xfrm>
        </p:grpSpPr>
        <p:sp>
          <p:nvSpPr>
            <p:cNvPr id="3788" name="Google Shape;3788;p7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4" name="Google Shape;3804;p75"/>
          <p:cNvGrpSpPr/>
          <p:nvPr/>
        </p:nvGrpSpPr>
        <p:grpSpPr>
          <a:xfrm>
            <a:off x="6836548" y="1808672"/>
            <a:ext cx="1586327" cy="371557"/>
            <a:chOff x="1247650" y="2075423"/>
            <a:chExt cx="6648477" cy="1557238"/>
          </a:xfrm>
        </p:grpSpPr>
        <p:sp>
          <p:nvSpPr>
            <p:cNvPr id="3805" name="Google Shape;3805;p7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75"/>
          <p:cNvGrpSpPr/>
          <p:nvPr/>
        </p:nvGrpSpPr>
        <p:grpSpPr>
          <a:xfrm>
            <a:off x="5267818" y="961862"/>
            <a:ext cx="1415601" cy="1648533"/>
            <a:chOff x="1839112" y="2209163"/>
            <a:chExt cx="1918159" cy="2233784"/>
          </a:xfrm>
        </p:grpSpPr>
        <p:sp>
          <p:nvSpPr>
            <p:cNvPr id="3812" name="Google Shape;3812;p7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15" name="Google Shape;3815;p75"/>
            <p:cNvCxnSpPr>
              <a:stCxn id="3812" idx="6"/>
              <a:endCxn id="381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16" name="Google Shape;3816;p75"/>
            <p:cNvCxnSpPr>
              <a:stCxn id="3813" idx="4"/>
              <a:endCxn id="381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818" name="Google Shape;3818;p75"/>
            <p:cNvCxnSpPr>
              <a:stCxn id="3817" idx="6"/>
              <a:endCxn id="381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19" name="Google Shape;3819;p75"/>
            <p:cNvCxnSpPr>
              <a:stCxn id="3814" idx="4"/>
              <a:endCxn id="382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817" name="Google Shape;3817;p7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22" name="Google Shape;3822;p75"/>
            <p:cNvCxnSpPr>
              <a:endCxn id="382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823" name="Google Shape;3823;p75"/>
          <p:cNvGrpSpPr/>
          <p:nvPr/>
        </p:nvGrpSpPr>
        <p:grpSpPr>
          <a:xfrm>
            <a:off x="3425084" y="979946"/>
            <a:ext cx="1637968" cy="154942"/>
            <a:chOff x="238125" y="2506075"/>
            <a:chExt cx="7115411" cy="673075"/>
          </a:xfrm>
        </p:grpSpPr>
        <p:sp>
          <p:nvSpPr>
            <p:cNvPr id="3824" name="Google Shape;3824;p7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75"/>
          <p:cNvGrpSpPr/>
          <p:nvPr/>
        </p:nvGrpSpPr>
        <p:grpSpPr>
          <a:xfrm>
            <a:off x="1965820" y="1294664"/>
            <a:ext cx="1262932" cy="785408"/>
            <a:chOff x="548861" y="389676"/>
            <a:chExt cx="3843371" cy="2390163"/>
          </a:xfrm>
        </p:grpSpPr>
        <p:cxnSp>
          <p:nvCxnSpPr>
            <p:cNvPr id="3830" name="Google Shape;3830;p7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31" name="Google Shape;3831;p7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32" name="Google Shape;3832;p7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33" name="Google Shape;3833;p7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834" name="Google Shape;3834;p7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835" name="Google Shape;3835;p7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36" name="Google Shape;3836;p7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837" name="Google Shape;3837;p7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75"/>
          <p:cNvGrpSpPr/>
          <p:nvPr/>
        </p:nvGrpSpPr>
        <p:grpSpPr>
          <a:xfrm>
            <a:off x="753952" y="2401541"/>
            <a:ext cx="1412054" cy="633562"/>
            <a:chOff x="1187400" y="2529299"/>
            <a:chExt cx="6769193" cy="2241903"/>
          </a:xfrm>
        </p:grpSpPr>
        <p:sp>
          <p:nvSpPr>
            <p:cNvPr id="3844" name="Google Shape;3844;p7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845" name="Google Shape;3845;p7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46" name="Google Shape;3846;p7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47" name="Google Shape;3847;p7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48" name="Google Shape;3848;p7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49" name="Google Shape;3849;p7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50" name="Google Shape;3850;p7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851" name="Google Shape;3851;p75"/>
            <p:cNvCxnSpPr>
              <a:stCxn id="3844" idx="2"/>
              <a:endCxn id="384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52" name="Google Shape;3852;p75"/>
            <p:cNvCxnSpPr>
              <a:stCxn id="3846" idx="0"/>
              <a:endCxn id="384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53" name="Google Shape;3853;p75"/>
            <p:cNvCxnSpPr>
              <a:stCxn id="3846" idx="2"/>
              <a:endCxn id="384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54" name="Google Shape;3854;p75"/>
            <p:cNvCxnSpPr>
              <a:stCxn id="3847" idx="0"/>
              <a:endCxn id="384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55" name="Google Shape;3855;p75"/>
            <p:cNvCxnSpPr>
              <a:stCxn id="3845" idx="2"/>
              <a:endCxn id="385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56" name="Google Shape;3856;p75"/>
            <p:cNvCxnSpPr>
              <a:stCxn id="3849" idx="0"/>
              <a:endCxn id="384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857" name="Google Shape;3857;p75"/>
          <p:cNvGrpSpPr/>
          <p:nvPr/>
        </p:nvGrpSpPr>
        <p:grpSpPr>
          <a:xfrm>
            <a:off x="6840198" y="2894250"/>
            <a:ext cx="1579035" cy="540873"/>
            <a:chOff x="6895650" y="3126697"/>
            <a:chExt cx="1436662" cy="492105"/>
          </a:xfrm>
        </p:grpSpPr>
        <p:sp>
          <p:nvSpPr>
            <p:cNvPr id="3858" name="Google Shape;3858;p7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3" name="Google Shape;3863;p75"/>
            <p:cNvGrpSpPr/>
            <p:nvPr/>
          </p:nvGrpSpPr>
          <p:grpSpPr>
            <a:xfrm>
              <a:off x="6995957" y="3335810"/>
              <a:ext cx="1230393" cy="71754"/>
              <a:chOff x="6995957" y="3287964"/>
              <a:chExt cx="1230393" cy="71754"/>
            </a:xfrm>
          </p:grpSpPr>
          <p:sp>
            <p:nvSpPr>
              <p:cNvPr id="3864" name="Google Shape;3864;p7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9" name="Google Shape;3869;p75"/>
          <p:cNvGrpSpPr/>
          <p:nvPr/>
        </p:nvGrpSpPr>
        <p:grpSpPr>
          <a:xfrm>
            <a:off x="6838780" y="3531013"/>
            <a:ext cx="1581862" cy="650625"/>
            <a:chOff x="6777990" y="3710194"/>
            <a:chExt cx="1646915" cy="677382"/>
          </a:xfrm>
        </p:grpSpPr>
        <p:grpSp>
          <p:nvGrpSpPr>
            <p:cNvPr id="3870" name="Google Shape;3870;p75"/>
            <p:cNvGrpSpPr/>
            <p:nvPr/>
          </p:nvGrpSpPr>
          <p:grpSpPr>
            <a:xfrm>
              <a:off x="6777990" y="3874492"/>
              <a:ext cx="411129" cy="513083"/>
              <a:chOff x="6777990" y="3874492"/>
              <a:chExt cx="411129" cy="513083"/>
            </a:xfrm>
          </p:grpSpPr>
          <p:cxnSp>
            <p:nvCxnSpPr>
              <p:cNvPr id="3871" name="Google Shape;3871;p7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72" name="Google Shape;3872;p7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75"/>
            <p:cNvGrpSpPr/>
            <p:nvPr/>
          </p:nvGrpSpPr>
          <p:grpSpPr>
            <a:xfrm>
              <a:off x="7188425" y="3710194"/>
              <a:ext cx="411123" cy="520535"/>
              <a:chOff x="7188425" y="3710194"/>
              <a:chExt cx="411123" cy="520535"/>
            </a:xfrm>
          </p:grpSpPr>
          <p:cxnSp>
            <p:nvCxnSpPr>
              <p:cNvPr id="3874" name="Google Shape;3874;p7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75" name="Google Shape;3875;p7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6" name="Google Shape;3876;p75"/>
            <p:cNvGrpSpPr/>
            <p:nvPr/>
          </p:nvGrpSpPr>
          <p:grpSpPr>
            <a:xfrm>
              <a:off x="7603341" y="3874492"/>
              <a:ext cx="411474" cy="513083"/>
              <a:chOff x="7603341" y="3874492"/>
              <a:chExt cx="411474" cy="513083"/>
            </a:xfrm>
          </p:grpSpPr>
          <p:cxnSp>
            <p:nvCxnSpPr>
              <p:cNvPr id="3877" name="Google Shape;3877;p7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78" name="Google Shape;3878;p7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75"/>
            <p:cNvGrpSpPr/>
            <p:nvPr/>
          </p:nvGrpSpPr>
          <p:grpSpPr>
            <a:xfrm>
              <a:off x="8013776" y="3722847"/>
              <a:ext cx="411129" cy="507881"/>
              <a:chOff x="8013776" y="3722847"/>
              <a:chExt cx="411129" cy="507881"/>
            </a:xfrm>
          </p:grpSpPr>
          <p:cxnSp>
            <p:nvCxnSpPr>
              <p:cNvPr id="3880" name="Google Shape;3880;p7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881" name="Google Shape;3881;p7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2" name="Google Shape;3882;p75"/>
          <p:cNvGrpSpPr/>
          <p:nvPr/>
        </p:nvGrpSpPr>
        <p:grpSpPr>
          <a:xfrm>
            <a:off x="5258295" y="2703853"/>
            <a:ext cx="1421889" cy="1020603"/>
            <a:chOff x="5190863" y="2824811"/>
            <a:chExt cx="1544860" cy="1108869"/>
          </a:xfrm>
        </p:grpSpPr>
        <p:grpSp>
          <p:nvGrpSpPr>
            <p:cNvPr id="3883" name="Google Shape;3883;p75"/>
            <p:cNvGrpSpPr/>
            <p:nvPr/>
          </p:nvGrpSpPr>
          <p:grpSpPr>
            <a:xfrm>
              <a:off x="5938695" y="3176919"/>
              <a:ext cx="685761" cy="404739"/>
              <a:chOff x="5938695" y="3176919"/>
              <a:chExt cx="685761" cy="404739"/>
            </a:xfrm>
          </p:grpSpPr>
          <p:grpSp>
            <p:nvGrpSpPr>
              <p:cNvPr id="3884" name="Google Shape;3884;p75"/>
              <p:cNvGrpSpPr/>
              <p:nvPr/>
            </p:nvGrpSpPr>
            <p:grpSpPr>
              <a:xfrm>
                <a:off x="5938695" y="3176919"/>
                <a:ext cx="685761" cy="404739"/>
                <a:chOff x="5938695" y="3176919"/>
                <a:chExt cx="685761" cy="404739"/>
              </a:xfrm>
            </p:grpSpPr>
            <p:sp>
              <p:nvSpPr>
                <p:cNvPr id="3885" name="Google Shape;3885;p7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7" name="Google Shape;3887;p7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8" name="Google Shape;3888;p75"/>
            <p:cNvGrpSpPr/>
            <p:nvPr/>
          </p:nvGrpSpPr>
          <p:grpSpPr>
            <a:xfrm>
              <a:off x="5305233" y="3176835"/>
              <a:ext cx="685971" cy="404655"/>
              <a:chOff x="5305233" y="3176835"/>
              <a:chExt cx="685971" cy="404655"/>
            </a:xfrm>
          </p:grpSpPr>
          <p:grpSp>
            <p:nvGrpSpPr>
              <p:cNvPr id="3889" name="Google Shape;3889;p75"/>
              <p:cNvGrpSpPr/>
              <p:nvPr/>
            </p:nvGrpSpPr>
            <p:grpSpPr>
              <a:xfrm>
                <a:off x="5305233" y="3176835"/>
                <a:ext cx="685971" cy="404655"/>
                <a:chOff x="5305233" y="3176835"/>
                <a:chExt cx="685971" cy="404655"/>
              </a:xfrm>
            </p:grpSpPr>
            <p:sp>
              <p:nvSpPr>
                <p:cNvPr id="3890" name="Google Shape;3890;p7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2" name="Google Shape;3892;p7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3" name="Google Shape;3893;p7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4" name="Google Shape;3894;p75"/>
            <p:cNvGrpSpPr/>
            <p:nvPr/>
          </p:nvGrpSpPr>
          <p:grpSpPr>
            <a:xfrm>
              <a:off x="5657361" y="2824811"/>
              <a:ext cx="1078361" cy="404655"/>
              <a:chOff x="5657361" y="2824811"/>
              <a:chExt cx="1078361" cy="404655"/>
            </a:xfrm>
          </p:grpSpPr>
          <p:grpSp>
            <p:nvGrpSpPr>
              <p:cNvPr id="3895" name="Google Shape;3895;p75"/>
              <p:cNvGrpSpPr/>
              <p:nvPr/>
            </p:nvGrpSpPr>
            <p:grpSpPr>
              <a:xfrm>
                <a:off x="5657361" y="2824811"/>
                <a:ext cx="1078361" cy="404655"/>
                <a:chOff x="5657361" y="2824811"/>
                <a:chExt cx="1078361" cy="404655"/>
              </a:xfrm>
            </p:grpSpPr>
            <p:grpSp>
              <p:nvGrpSpPr>
                <p:cNvPr id="3896" name="Google Shape;3896;p75"/>
                <p:cNvGrpSpPr/>
                <p:nvPr/>
              </p:nvGrpSpPr>
              <p:grpSpPr>
                <a:xfrm>
                  <a:off x="5938485" y="2824811"/>
                  <a:ext cx="797237" cy="404655"/>
                  <a:chOff x="5938485" y="2824811"/>
                  <a:chExt cx="797237" cy="404655"/>
                </a:xfrm>
              </p:grpSpPr>
              <p:sp>
                <p:nvSpPr>
                  <p:cNvPr id="3897" name="Google Shape;3897;p7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9" name="Google Shape;3899;p7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0" name="Google Shape;3900;p7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75"/>
            <p:cNvGrpSpPr/>
            <p:nvPr/>
          </p:nvGrpSpPr>
          <p:grpSpPr>
            <a:xfrm>
              <a:off x="5190863" y="3528942"/>
              <a:ext cx="1078026" cy="404739"/>
              <a:chOff x="5190863" y="3528942"/>
              <a:chExt cx="1078026" cy="404739"/>
            </a:xfrm>
          </p:grpSpPr>
          <p:sp>
            <p:nvSpPr>
              <p:cNvPr id="3902" name="Google Shape;3902;p7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3" name="Google Shape;3903;p75"/>
              <p:cNvGrpSpPr/>
              <p:nvPr/>
            </p:nvGrpSpPr>
            <p:grpSpPr>
              <a:xfrm>
                <a:off x="5190863" y="3528942"/>
                <a:ext cx="1078026" cy="404739"/>
                <a:chOff x="5190863" y="3528942"/>
                <a:chExt cx="1078026" cy="404739"/>
              </a:xfrm>
            </p:grpSpPr>
            <p:sp>
              <p:nvSpPr>
                <p:cNvPr id="3904" name="Google Shape;3904;p7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06" name="Google Shape;3906;p75"/>
          <p:cNvGrpSpPr/>
          <p:nvPr/>
        </p:nvGrpSpPr>
        <p:grpSpPr>
          <a:xfrm>
            <a:off x="724302" y="1268321"/>
            <a:ext cx="1086719" cy="879487"/>
            <a:chOff x="803162" y="1474292"/>
            <a:chExt cx="1086719" cy="879487"/>
          </a:xfrm>
        </p:grpSpPr>
        <p:grpSp>
          <p:nvGrpSpPr>
            <p:cNvPr id="3907" name="Google Shape;3907;p75"/>
            <p:cNvGrpSpPr/>
            <p:nvPr/>
          </p:nvGrpSpPr>
          <p:grpSpPr>
            <a:xfrm>
              <a:off x="803162" y="1625948"/>
              <a:ext cx="445856" cy="576579"/>
              <a:chOff x="803162" y="1625948"/>
              <a:chExt cx="445856" cy="576579"/>
            </a:xfrm>
          </p:grpSpPr>
          <p:sp>
            <p:nvSpPr>
              <p:cNvPr id="3908" name="Google Shape;3908;p7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9" name="Google Shape;3909;p75"/>
              <p:cNvGrpSpPr/>
              <p:nvPr/>
            </p:nvGrpSpPr>
            <p:grpSpPr>
              <a:xfrm>
                <a:off x="1056023" y="1625948"/>
                <a:ext cx="192995" cy="576579"/>
                <a:chOff x="1056023" y="1625948"/>
                <a:chExt cx="192995" cy="576579"/>
              </a:xfrm>
            </p:grpSpPr>
            <p:sp>
              <p:nvSpPr>
                <p:cNvPr id="3910" name="Google Shape;3910;p7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5" name="Google Shape;3915;p75"/>
            <p:cNvGrpSpPr/>
            <p:nvPr/>
          </p:nvGrpSpPr>
          <p:grpSpPr>
            <a:xfrm>
              <a:off x="1371406" y="1474292"/>
              <a:ext cx="518475" cy="879487"/>
              <a:chOff x="1398231" y="1474292"/>
              <a:chExt cx="518475" cy="879487"/>
            </a:xfrm>
          </p:grpSpPr>
          <p:grpSp>
            <p:nvGrpSpPr>
              <p:cNvPr id="3916" name="Google Shape;3916;p75"/>
              <p:cNvGrpSpPr/>
              <p:nvPr/>
            </p:nvGrpSpPr>
            <p:grpSpPr>
              <a:xfrm>
                <a:off x="1398231" y="1474292"/>
                <a:ext cx="518475" cy="341643"/>
                <a:chOff x="1398231" y="1474292"/>
                <a:chExt cx="518475" cy="341643"/>
              </a:xfrm>
            </p:grpSpPr>
            <p:sp>
              <p:nvSpPr>
                <p:cNvPr id="3917" name="Google Shape;3917;p7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8" name="Google Shape;3918;p75"/>
                <p:cNvGrpSpPr/>
                <p:nvPr/>
              </p:nvGrpSpPr>
              <p:grpSpPr>
                <a:xfrm>
                  <a:off x="1616453" y="1474292"/>
                  <a:ext cx="300253" cy="341643"/>
                  <a:chOff x="1616453" y="1475379"/>
                  <a:chExt cx="300253" cy="341643"/>
                </a:xfrm>
              </p:grpSpPr>
              <p:sp>
                <p:nvSpPr>
                  <p:cNvPr id="3919" name="Google Shape;3919;p7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6" name="Google Shape;3926;p75"/>
                  <p:cNvGrpSpPr/>
                  <p:nvPr/>
                </p:nvGrpSpPr>
                <p:grpSpPr>
                  <a:xfrm>
                    <a:off x="1839639" y="1475379"/>
                    <a:ext cx="77067" cy="341643"/>
                    <a:chOff x="1839639" y="1475379"/>
                    <a:chExt cx="77067" cy="341643"/>
                  </a:xfrm>
                </p:grpSpPr>
                <p:sp>
                  <p:nvSpPr>
                    <p:cNvPr id="3927" name="Google Shape;3927;p7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29" name="Google Shape;3929;p75"/>
              <p:cNvGrpSpPr/>
              <p:nvPr/>
            </p:nvGrpSpPr>
            <p:grpSpPr>
              <a:xfrm>
                <a:off x="1398451" y="2012951"/>
                <a:ext cx="518255" cy="340828"/>
                <a:chOff x="1398451" y="2012951"/>
                <a:chExt cx="518255" cy="340828"/>
              </a:xfrm>
            </p:grpSpPr>
            <p:sp>
              <p:nvSpPr>
                <p:cNvPr id="3930" name="Google Shape;3930;p7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1" name="Google Shape;3931;p75"/>
                <p:cNvGrpSpPr/>
                <p:nvPr/>
              </p:nvGrpSpPr>
              <p:grpSpPr>
                <a:xfrm>
                  <a:off x="1616453" y="2012951"/>
                  <a:ext cx="300253" cy="340828"/>
                  <a:chOff x="1616453" y="2013538"/>
                  <a:chExt cx="300253" cy="340828"/>
                </a:xfrm>
              </p:grpSpPr>
              <p:sp>
                <p:nvSpPr>
                  <p:cNvPr id="3932" name="Google Shape;3932;p7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9" name="Google Shape;3939;p75"/>
                  <p:cNvGrpSpPr/>
                  <p:nvPr/>
                </p:nvGrpSpPr>
                <p:grpSpPr>
                  <a:xfrm>
                    <a:off x="1839639" y="2013538"/>
                    <a:ext cx="77067" cy="340828"/>
                    <a:chOff x="1839639" y="2013538"/>
                    <a:chExt cx="77067" cy="340828"/>
                  </a:xfrm>
                </p:grpSpPr>
                <p:sp>
                  <p:nvSpPr>
                    <p:cNvPr id="3940" name="Google Shape;3940;p7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75"/>
          <p:cNvGrpSpPr/>
          <p:nvPr/>
        </p:nvGrpSpPr>
        <p:grpSpPr>
          <a:xfrm>
            <a:off x="721126" y="3399508"/>
            <a:ext cx="1368681" cy="682918"/>
            <a:chOff x="724986" y="3605478"/>
            <a:chExt cx="1368681" cy="682918"/>
          </a:xfrm>
        </p:grpSpPr>
        <p:grpSp>
          <p:nvGrpSpPr>
            <p:cNvPr id="3943" name="Google Shape;3943;p75"/>
            <p:cNvGrpSpPr/>
            <p:nvPr/>
          </p:nvGrpSpPr>
          <p:grpSpPr>
            <a:xfrm>
              <a:off x="1289102" y="3823629"/>
              <a:ext cx="240442" cy="250435"/>
              <a:chOff x="-165066" y="3843615"/>
              <a:chExt cx="221259" cy="230455"/>
            </a:xfrm>
          </p:grpSpPr>
          <p:sp>
            <p:nvSpPr>
              <p:cNvPr id="3944" name="Google Shape;3944;p7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75"/>
            <p:cNvGrpSpPr/>
            <p:nvPr/>
          </p:nvGrpSpPr>
          <p:grpSpPr>
            <a:xfrm>
              <a:off x="724986" y="3605478"/>
              <a:ext cx="1368681" cy="682918"/>
              <a:chOff x="724986" y="3605478"/>
              <a:chExt cx="1368681" cy="682918"/>
            </a:xfrm>
          </p:grpSpPr>
          <p:grpSp>
            <p:nvGrpSpPr>
              <p:cNvPr id="3965" name="Google Shape;3965;p75"/>
              <p:cNvGrpSpPr/>
              <p:nvPr/>
            </p:nvGrpSpPr>
            <p:grpSpPr>
              <a:xfrm>
                <a:off x="1498221" y="4047614"/>
                <a:ext cx="529172" cy="240783"/>
                <a:chOff x="1498221" y="4047614"/>
                <a:chExt cx="529172" cy="240783"/>
              </a:xfrm>
            </p:grpSpPr>
            <p:grpSp>
              <p:nvGrpSpPr>
                <p:cNvPr id="3966" name="Google Shape;3966;p75"/>
                <p:cNvGrpSpPr/>
                <p:nvPr/>
              </p:nvGrpSpPr>
              <p:grpSpPr>
                <a:xfrm>
                  <a:off x="1826655" y="4224370"/>
                  <a:ext cx="200738" cy="25631"/>
                  <a:chOff x="1826655" y="4224370"/>
                  <a:chExt cx="200738" cy="25631"/>
                </a:xfrm>
              </p:grpSpPr>
              <p:sp>
                <p:nvSpPr>
                  <p:cNvPr id="3967" name="Google Shape;3967;p7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75"/>
                <p:cNvGrpSpPr/>
                <p:nvPr/>
              </p:nvGrpSpPr>
              <p:grpSpPr>
                <a:xfrm>
                  <a:off x="1498221" y="4047614"/>
                  <a:ext cx="328444" cy="240783"/>
                  <a:chOff x="1498221" y="4047614"/>
                  <a:chExt cx="328444" cy="240783"/>
                </a:xfrm>
              </p:grpSpPr>
              <p:sp>
                <p:nvSpPr>
                  <p:cNvPr id="3970" name="Google Shape;3970;p7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1" name="Google Shape;3971;p75"/>
                  <p:cNvGrpSpPr/>
                  <p:nvPr/>
                </p:nvGrpSpPr>
                <p:grpSpPr>
                  <a:xfrm>
                    <a:off x="1498221" y="4047614"/>
                    <a:ext cx="150566" cy="190416"/>
                    <a:chOff x="1498221" y="4047614"/>
                    <a:chExt cx="150566" cy="190416"/>
                  </a:xfrm>
                </p:grpSpPr>
                <p:sp>
                  <p:nvSpPr>
                    <p:cNvPr id="3972" name="Google Shape;3972;p7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74" name="Google Shape;3974;p75"/>
              <p:cNvGrpSpPr/>
              <p:nvPr/>
            </p:nvGrpSpPr>
            <p:grpSpPr>
              <a:xfrm>
                <a:off x="1560718" y="3800594"/>
                <a:ext cx="532948" cy="302090"/>
                <a:chOff x="1560718" y="3800594"/>
                <a:chExt cx="532948" cy="302090"/>
              </a:xfrm>
            </p:grpSpPr>
            <p:grpSp>
              <p:nvGrpSpPr>
                <p:cNvPr id="3975" name="Google Shape;3975;p75"/>
                <p:cNvGrpSpPr/>
                <p:nvPr/>
              </p:nvGrpSpPr>
              <p:grpSpPr>
                <a:xfrm>
                  <a:off x="1912179" y="3827344"/>
                  <a:ext cx="181487" cy="25631"/>
                  <a:chOff x="1912179" y="3827344"/>
                  <a:chExt cx="181487" cy="25631"/>
                </a:xfrm>
              </p:grpSpPr>
              <p:sp>
                <p:nvSpPr>
                  <p:cNvPr id="3976" name="Google Shape;3976;p7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75"/>
                <p:cNvGrpSpPr/>
                <p:nvPr/>
              </p:nvGrpSpPr>
              <p:grpSpPr>
                <a:xfrm>
                  <a:off x="1912179" y="4044505"/>
                  <a:ext cx="181487" cy="25622"/>
                  <a:chOff x="1912179" y="4044506"/>
                  <a:chExt cx="181487" cy="25622"/>
                </a:xfrm>
              </p:grpSpPr>
              <p:sp>
                <p:nvSpPr>
                  <p:cNvPr id="3979" name="Google Shape;3979;p7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75"/>
                <p:cNvGrpSpPr/>
                <p:nvPr/>
              </p:nvGrpSpPr>
              <p:grpSpPr>
                <a:xfrm>
                  <a:off x="1560718" y="3800594"/>
                  <a:ext cx="351472" cy="302090"/>
                  <a:chOff x="1560718" y="3800594"/>
                  <a:chExt cx="351472" cy="302090"/>
                </a:xfrm>
              </p:grpSpPr>
              <p:grpSp>
                <p:nvGrpSpPr>
                  <p:cNvPr id="3982" name="Google Shape;3982;p75"/>
                  <p:cNvGrpSpPr/>
                  <p:nvPr/>
                </p:nvGrpSpPr>
                <p:grpSpPr>
                  <a:xfrm>
                    <a:off x="1560718" y="3842857"/>
                    <a:ext cx="173586" cy="217131"/>
                    <a:chOff x="1560718" y="3842857"/>
                    <a:chExt cx="173586" cy="217131"/>
                  </a:xfrm>
                </p:grpSpPr>
                <p:sp>
                  <p:nvSpPr>
                    <p:cNvPr id="3983" name="Google Shape;3983;p7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6" name="Google Shape;3986;p7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88" name="Google Shape;3988;p7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9" name="Google Shape;3989;p75"/>
              <p:cNvGrpSpPr/>
              <p:nvPr/>
            </p:nvGrpSpPr>
            <p:grpSpPr>
              <a:xfrm>
                <a:off x="785350" y="3605478"/>
                <a:ext cx="535311" cy="249245"/>
                <a:chOff x="785350" y="3605478"/>
                <a:chExt cx="535311" cy="249245"/>
              </a:xfrm>
            </p:grpSpPr>
            <p:grpSp>
              <p:nvGrpSpPr>
                <p:cNvPr id="3990" name="Google Shape;3990;p75"/>
                <p:cNvGrpSpPr/>
                <p:nvPr/>
              </p:nvGrpSpPr>
              <p:grpSpPr>
                <a:xfrm>
                  <a:off x="785350" y="3605478"/>
                  <a:ext cx="376191" cy="102736"/>
                  <a:chOff x="785350" y="3605478"/>
                  <a:chExt cx="376191" cy="102736"/>
                </a:xfrm>
              </p:grpSpPr>
              <p:sp>
                <p:nvSpPr>
                  <p:cNvPr id="3991" name="Google Shape;3991;p7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75"/>
                <p:cNvGrpSpPr/>
                <p:nvPr/>
              </p:nvGrpSpPr>
              <p:grpSpPr>
                <a:xfrm>
                  <a:off x="1161530" y="3655851"/>
                  <a:ext cx="159131" cy="198872"/>
                  <a:chOff x="1161530" y="3655851"/>
                  <a:chExt cx="159131" cy="198872"/>
                </a:xfrm>
              </p:grpSpPr>
              <p:sp>
                <p:nvSpPr>
                  <p:cNvPr id="3995" name="Google Shape;3995;p7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7" name="Google Shape;3997;p75"/>
              <p:cNvGrpSpPr/>
              <p:nvPr/>
            </p:nvGrpSpPr>
            <p:grpSpPr>
              <a:xfrm>
                <a:off x="785350" y="4047614"/>
                <a:ext cx="535311" cy="240783"/>
                <a:chOff x="785350" y="4047614"/>
                <a:chExt cx="535311" cy="240783"/>
              </a:xfrm>
            </p:grpSpPr>
            <p:grpSp>
              <p:nvGrpSpPr>
                <p:cNvPr id="3998" name="Google Shape;3998;p75"/>
                <p:cNvGrpSpPr/>
                <p:nvPr/>
              </p:nvGrpSpPr>
              <p:grpSpPr>
                <a:xfrm>
                  <a:off x="1161636" y="4047614"/>
                  <a:ext cx="159025" cy="190415"/>
                  <a:chOff x="1161636" y="4047614"/>
                  <a:chExt cx="159025" cy="190415"/>
                </a:xfrm>
              </p:grpSpPr>
              <p:sp>
                <p:nvSpPr>
                  <p:cNvPr id="3999" name="Google Shape;3999;p7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75"/>
                <p:cNvGrpSpPr/>
                <p:nvPr/>
              </p:nvGrpSpPr>
              <p:grpSpPr>
                <a:xfrm>
                  <a:off x="785350" y="4185661"/>
                  <a:ext cx="376191" cy="102736"/>
                  <a:chOff x="785350" y="4185661"/>
                  <a:chExt cx="376191" cy="102736"/>
                </a:xfrm>
              </p:grpSpPr>
              <p:sp>
                <p:nvSpPr>
                  <p:cNvPr id="4002" name="Google Shape;4002;p7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5" name="Google Shape;4005;p75"/>
              <p:cNvGrpSpPr/>
              <p:nvPr/>
            </p:nvGrpSpPr>
            <p:grpSpPr>
              <a:xfrm>
                <a:off x="1501054" y="3605478"/>
                <a:ext cx="526340" cy="249240"/>
                <a:chOff x="1501054" y="3605478"/>
                <a:chExt cx="526340" cy="249240"/>
              </a:xfrm>
            </p:grpSpPr>
            <p:grpSp>
              <p:nvGrpSpPr>
                <p:cNvPr id="4006" name="Google Shape;4006;p75"/>
                <p:cNvGrpSpPr/>
                <p:nvPr/>
              </p:nvGrpSpPr>
              <p:grpSpPr>
                <a:xfrm>
                  <a:off x="1834208" y="3643867"/>
                  <a:ext cx="193185" cy="25622"/>
                  <a:chOff x="1834208" y="3643867"/>
                  <a:chExt cx="193185" cy="25622"/>
                </a:xfrm>
              </p:grpSpPr>
              <p:sp>
                <p:nvSpPr>
                  <p:cNvPr id="4007" name="Google Shape;4007;p7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75"/>
                <p:cNvGrpSpPr/>
                <p:nvPr/>
              </p:nvGrpSpPr>
              <p:grpSpPr>
                <a:xfrm>
                  <a:off x="1501054" y="3605478"/>
                  <a:ext cx="333165" cy="249240"/>
                  <a:chOff x="1501054" y="3605478"/>
                  <a:chExt cx="333165" cy="249240"/>
                </a:xfrm>
              </p:grpSpPr>
              <p:sp>
                <p:nvSpPr>
                  <p:cNvPr id="4010" name="Google Shape;4010;p7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1" name="Google Shape;4011;p75"/>
                  <p:cNvGrpSpPr/>
                  <p:nvPr/>
                </p:nvGrpSpPr>
                <p:grpSpPr>
                  <a:xfrm>
                    <a:off x="1501054" y="3655851"/>
                    <a:ext cx="155286" cy="198867"/>
                    <a:chOff x="1501054" y="3655851"/>
                    <a:chExt cx="155286" cy="198867"/>
                  </a:xfrm>
                </p:grpSpPr>
                <p:sp>
                  <p:nvSpPr>
                    <p:cNvPr id="4012" name="Google Shape;4012;p7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14" name="Google Shape;4014;p75"/>
              <p:cNvGrpSpPr/>
              <p:nvPr/>
            </p:nvGrpSpPr>
            <p:grpSpPr>
              <a:xfrm>
                <a:off x="724986" y="3800594"/>
                <a:ext cx="532950" cy="302090"/>
                <a:chOff x="724986" y="3800594"/>
                <a:chExt cx="532950" cy="302090"/>
              </a:xfrm>
            </p:grpSpPr>
            <p:grpSp>
              <p:nvGrpSpPr>
                <p:cNvPr id="4015" name="Google Shape;4015;p75"/>
                <p:cNvGrpSpPr/>
                <p:nvPr/>
              </p:nvGrpSpPr>
              <p:grpSpPr>
                <a:xfrm>
                  <a:off x="724986" y="4044367"/>
                  <a:ext cx="181314" cy="25626"/>
                  <a:chOff x="724986" y="4044367"/>
                  <a:chExt cx="181314" cy="25626"/>
                </a:xfrm>
              </p:grpSpPr>
              <p:sp>
                <p:nvSpPr>
                  <p:cNvPr id="4016" name="Google Shape;4016;p7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75"/>
                <p:cNvGrpSpPr/>
                <p:nvPr/>
              </p:nvGrpSpPr>
              <p:grpSpPr>
                <a:xfrm>
                  <a:off x="906290" y="3800594"/>
                  <a:ext cx="351646" cy="302090"/>
                  <a:chOff x="906290" y="3800594"/>
                  <a:chExt cx="351646" cy="302090"/>
                </a:xfrm>
              </p:grpSpPr>
              <p:grpSp>
                <p:nvGrpSpPr>
                  <p:cNvPr id="4019" name="Google Shape;4019;p75"/>
                  <p:cNvGrpSpPr/>
                  <p:nvPr/>
                </p:nvGrpSpPr>
                <p:grpSpPr>
                  <a:xfrm>
                    <a:off x="1084172" y="3842857"/>
                    <a:ext cx="173764" cy="217131"/>
                    <a:chOff x="1084172" y="3842857"/>
                    <a:chExt cx="173764" cy="217131"/>
                  </a:xfrm>
                </p:grpSpPr>
                <p:grpSp>
                  <p:nvGrpSpPr>
                    <p:cNvPr id="4020" name="Google Shape;4020;p75"/>
                    <p:cNvGrpSpPr/>
                    <p:nvPr/>
                  </p:nvGrpSpPr>
                  <p:grpSpPr>
                    <a:xfrm>
                      <a:off x="1156862" y="3936509"/>
                      <a:ext cx="101073" cy="25622"/>
                      <a:chOff x="1156862" y="3936509"/>
                      <a:chExt cx="101073" cy="25622"/>
                    </a:xfrm>
                  </p:grpSpPr>
                  <p:sp>
                    <p:nvSpPr>
                      <p:cNvPr id="4021" name="Google Shape;4021;p7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3" name="Google Shape;4023;p7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4" name="Google Shape;4024;p7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75"/>
                <p:cNvGrpSpPr/>
                <p:nvPr/>
              </p:nvGrpSpPr>
              <p:grpSpPr>
                <a:xfrm>
                  <a:off x="724986" y="3830189"/>
                  <a:ext cx="189533" cy="25626"/>
                  <a:chOff x="724986" y="3830189"/>
                  <a:chExt cx="189533" cy="25626"/>
                </a:xfrm>
              </p:grpSpPr>
              <p:sp>
                <p:nvSpPr>
                  <p:cNvPr id="4027" name="Google Shape;4027;p7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029" name="Google Shape;4029;p75"/>
          <p:cNvGrpSpPr/>
          <p:nvPr/>
        </p:nvGrpSpPr>
        <p:grpSpPr>
          <a:xfrm>
            <a:off x="2249438" y="2249669"/>
            <a:ext cx="948701" cy="935378"/>
            <a:chOff x="2253298" y="2428317"/>
            <a:chExt cx="948701" cy="935378"/>
          </a:xfrm>
        </p:grpSpPr>
        <p:sp>
          <p:nvSpPr>
            <p:cNvPr id="4030" name="Google Shape;4030;p7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66"/>
        <p:cNvGrpSpPr/>
        <p:nvPr/>
      </p:nvGrpSpPr>
      <p:grpSpPr>
        <a:xfrm>
          <a:off x="0" y="0"/>
          <a:ext cx="0" cy="0"/>
          <a:chOff x="0" y="0"/>
          <a:chExt cx="0" cy="0"/>
        </a:xfrm>
      </p:grpSpPr>
      <p:grpSp>
        <p:nvGrpSpPr>
          <p:cNvPr id="4067" name="Google Shape;4067;p76"/>
          <p:cNvGrpSpPr/>
          <p:nvPr/>
        </p:nvGrpSpPr>
        <p:grpSpPr>
          <a:xfrm>
            <a:off x="3339745" y="952988"/>
            <a:ext cx="2363393" cy="1017867"/>
            <a:chOff x="3292400" y="1219146"/>
            <a:chExt cx="2615240" cy="1110239"/>
          </a:xfrm>
        </p:grpSpPr>
        <p:sp>
          <p:nvSpPr>
            <p:cNvPr id="4068" name="Google Shape;4068;p7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069" name="Google Shape;4069;p7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70" name="Google Shape;4070;p7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071" name="Google Shape;4071;p7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072" name="Google Shape;4072;p7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073" name="Google Shape;4073;p7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074" name="Google Shape;4074;p7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075" name="Google Shape;4075;p7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076" name="Google Shape;4076;p7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077" name="Google Shape;4077;p7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078" name="Google Shape;4078;p7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79" name="Google Shape;4079;p7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080" name="Google Shape;4080;p7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81" name="Google Shape;4081;p7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082" name="Google Shape;4082;p76"/>
            <p:cNvGrpSpPr/>
            <p:nvPr/>
          </p:nvGrpSpPr>
          <p:grpSpPr>
            <a:xfrm>
              <a:off x="3748438" y="1378608"/>
              <a:ext cx="2159202" cy="903971"/>
              <a:chOff x="1683525" y="2179850"/>
              <a:chExt cx="4519050" cy="2134525"/>
            </a:xfrm>
          </p:grpSpPr>
          <p:sp>
            <p:nvSpPr>
              <p:cNvPr id="4083" name="Google Shape;4083;p7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84" name="Google Shape;4084;p7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85" name="Google Shape;4085;p7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86" name="Google Shape;4086;p7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87" name="Google Shape;4087;p7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88" name="Google Shape;4088;p7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89" name="Google Shape;4089;p7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90" name="Google Shape;4090;p7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91" name="Google Shape;4091;p7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92" name="Google Shape;4092;p7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93" name="Google Shape;4093;p7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94" name="Google Shape;4094;p7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095" name="Google Shape;4095;p76"/>
          <p:cNvGraphicFramePr/>
          <p:nvPr/>
        </p:nvGraphicFramePr>
        <p:xfrm>
          <a:off x="5935838" y="2130461"/>
          <a:ext cx="3000000" cy="3000000"/>
        </p:xfrm>
        <a:graphic>
          <a:graphicData uri="http://schemas.openxmlformats.org/drawingml/2006/table">
            <a:tbl>
              <a:tblPr>
                <a:noFill/>
                <a:tableStyleId>{F56A9494-6D68-4638-B21F-4AA61F76EF17}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096" name="Google Shape;4096;p76"/>
          <p:cNvGrpSpPr/>
          <p:nvPr/>
        </p:nvGrpSpPr>
        <p:grpSpPr>
          <a:xfrm>
            <a:off x="5935948" y="3189058"/>
            <a:ext cx="2496964" cy="1001454"/>
            <a:chOff x="1919611" y="789980"/>
            <a:chExt cx="1474179" cy="606868"/>
          </a:xfrm>
        </p:grpSpPr>
        <p:cxnSp>
          <p:nvCxnSpPr>
            <p:cNvPr id="4097" name="Google Shape;4097;p7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098" name="Google Shape;4098;p7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099" name="Google Shape;4099;p7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100" name="Google Shape;4100;p76"/>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101" name="Google Shape;4101;p76"/>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102" name="Google Shape;4102;p76"/>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103" name="Google Shape;4103;p76"/>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104" name="Google Shape;4104;p7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6"/>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111" name="Google Shape;4111;p76"/>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112" name="Google Shape;4112;p76"/>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113" name="Google Shape;4113;p7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4" name="Google Shape;4114;p76"/>
          <p:cNvGrpSpPr/>
          <p:nvPr/>
        </p:nvGrpSpPr>
        <p:grpSpPr>
          <a:xfrm>
            <a:off x="712562" y="998017"/>
            <a:ext cx="2394370" cy="976502"/>
            <a:chOff x="749309" y="1112739"/>
            <a:chExt cx="2371603" cy="976502"/>
          </a:xfrm>
        </p:grpSpPr>
        <p:sp>
          <p:nvSpPr>
            <p:cNvPr id="4115" name="Google Shape;4115;p7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147" name="Google Shape;4147;p76"/>
          <p:cNvGraphicFramePr/>
          <p:nvPr/>
        </p:nvGraphicFramePr>
        <p:xfrm>
          <a:off x="5935863" y="996311"/>
          <a:ext cx="3000000" cy="3000000"/>
        </p:xfrm>
        <a:graphic>
          <a:graphicData uri="http://schemas.openxmlformats.org/drawingml/2006/table">
            <a:tbl>
              <a:tblPr>
                <a:noFill/>
                <a:tableStyleId>{F56A9494-6D68-4638-B21F-4AA61F76EF17}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148" name="Google Shape;4148;p76"/>
          <p:cNvGraphicFramePr/>
          <p:nvPr/>
        </p:nvGraphicFramePr>
        <p:xfrm>
          <a:off x="3342575" y="2130461"/>
          <a:ext cx="3000000" cy="3000000"/>
        </p:xfrm>
        <a:graphic>
          <a:graphicData uri="http://schemas.openxmlformats.org/drawingml/2006/table">
            <a:tbl>
              <a:tblPr>
                <a:noFill/>
                <a:tableStyleId>{F56A9494-6D68-4638-B21F-4AA61F76EF17}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149" name="Google Shape;4149;p76"/>
          <p:cNvGrpSpPr/>
          <p:nvPr/>
        </p:nvGrpSpPr>
        <p:grpSpPr>
          <a:xfrm>
            <a:off x="4086505" y="2517104"/>
            <a:ext cx="1517436" cy="74460"/>
            <a:chOff x="3980086" y="2804397"/>
            <a:chExt cx="1227600" cy="66900"/>
          </a:xfrm>
        </p:grpSpPr>
        <p:sp>
          <p:nvSpPr>
            <p:cNvPr id="4150" name="Google Shape;4150;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2" name="Google Shape;4152;p76"/>
          <p:cNvGrpSpPr/>
          <p:nvPr/>
        </p:nvGrpSpPr>
        <p:grpSpPr>
          <a:xfrm>
            <a:off x="4711569" y="2809692"/>
            <a:ext cx="892956" cy="74460"/>
            <a:chOff x="3980086" y="2804397"/>
            <a:chExt cx="1227600" cy="66900"/>
          </a:xfrm>
        </p:grpSpPr>
        <p:sp>
          <p:nvSpPr>
            <p:cNvPr id="4153" name="Google Shape;4153;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5" name="Google Shape;4155;p76"/>
          <p:cNvGrpSpPr/>
          <p:nvPr/>
        </p:nvGrpSpPr>
        <p:grpSpPr>
          <a:xfrm>
            <a:off x="3344661" y="3168575"/>
            <a:ext cx="2363244" cy="1005943"/>
            <a:chOff x="3358415" y="3361302"/>
            <a:chExt cx="2363244" cy="1024695"/>
          </a:xfrm>
        </p:grpSpPr>
        <p:grpSp>
          <p:nvGrpSpPr>
            <p:cNvPr id="4156" name="Google Shape;4156;p76"/>
            <p:cNvGrpSpPr/>
            <p:nvPr/>
          </p:nvGrpSpPr>
          <p:grpSpPr>
            <a:xfrm>
              <a:off x="3358415" y="3361302"/>
              <a:ext cx="441300" cy="1024695"/>
              <a:chOff x="3358415" y="3361302"/>
              <a:chExt cx="441300" cy="1024695"/>
            </a:xfrm>
          </p:grpSpPr>
          <p:sp>
            <p:nvSpPr>
              <p:cNvPr id="4157" name="Google Shape;4157;p7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76"/>
            <p:cNvGrpSpPr/>
            <p:nvPr/>
          </p:nvGrpSpPr>
          <p:grpSpPr>
            <a:xfrm>
              <a:off x="3838901" y="3361302"/>
              <a:ext cx="441300" cy="1024695"/>
              <a:chOff x="3838901" y="3361302"/>
              <a:chExt cx="441300" cy="1024695"/>
            </a:xfrm>
          </p:grpSpPr>
          <p:sp>
            <p:nvSpPr>
              <p:cNvPr id="4164" name="Google Shape;4164;p7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76"/>
            <p:cNvGrpSpPr/>
            <p:nvPr/>
          </p:nvGrpSpPr>
          <p:grpSpPr>
            <a:xfrm>
              <a:off x="4319387" y="3361302"/>
              <a:ext cx="441300" cy="1024695"/>
              <a:chOff x="4319387" y="3361302"/>
              <a:chExt cx="441300" cy="1024695"/>
            </a:xfrm>
          </p:grpSpPr>
          <p:sp>
            <p:nvSpPr>
              <p:cNvPr id="4171" name="Google Shape;4171;p7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76"/>
            <p:cNvGrpSpPr/>
            <p:nvPr/>
          </p:nvGrpSpPr>
          <p:grpSpPr>
            <a:xfrm>
              <a:off x="4799873" y="3361302"/>
              <a:ext cx="441300" cy="1024695"/>
              <a:chOff x="4799873" y="3361302"/>
              <a:chExt cx="441300" cy="1024695"/>
            </a:xfrm>
          </p:grpSpPr>
          <p:sp>
            <p:nvSpPr>
              <p:cNvPr id="4178" name="Google Shape;4178;p7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76"/>
            <p:cNvGrpSpPr/>
            <p:nvPr/>
          </p:nvGrpSpPr>
          <p:grpSpPr>
            <a:xfrm>
              <a:off x="5280360" y="3361302"/>
              <a:ext cx="441300" cy="1024695"/>
              <a:chOff x="5280360" y="3361302"/>
              <a:chExt cx="441300" cy="1024695"/>
            </a:xfrm>
          </p:grpSpPr>
          <p:sp>
            <p:nvSpPr>
              <p:cNvPr id="4185" name="Google Shape;4185;p7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191" name="Google Shape;4191;p76"/>
          <p:cNvGraphicFramePr/>
          <p:nvPr/>
        </p:nvGraphicFramePr>
        <p:xfrm>
          <a:off x="711088" y="2130461"/>
          <a:ext cx="3000000" cy="3000000"/>
        </p:xfrm>
        <a:graphic>
          <a:graphicData uri="http://schemas.openxmlformats.org/drawingml/2006/table">
            <a:tbl>
              <a:tblPr>
                <a:noFill/>
                <a:tableStyleId>{F56A9494-6D68-4638-B21F-4AA61F76EF17}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192" name="Google Shape;4192;p76"/>
          <p:cNvGrpSpPr/>
          <p:nvPr/>
        </p:nvGrpSpPr>
        <p:grpSpPr>
          <a:xfrm>
            <a:off x="712613" y="3180186"/>
            <a:ext cx="2403614" cy="1005900"/>
            <a:chOff x="726450" y="3372825"/>
            <a:chExt cx="2403614" cy="1005900"/>
          </a:xfrm>
        </p:grpSpPr>
        <p:grpSp>
          <p:nvGrpSpPr>
            <p:cNvPr id="4193" name="Google Shape;4193;p76"/>
            <p:cNvGrpSpPr/>
            <p:nvPr/>
          </p:nvGrpSpPr>
          <p:grpSpPr>
            <a:xfrm>
              <a:off x="726450" y="3696000"/>
              <a:ext cx="2403614" cy="500898"/>
              <a:chOff x="726450" y="3696000"/>
              <a:chExt cx="2403614" cy="500898"/>
            </a:xfrm>
          </p:grpSpPr>
          <p:sp>
            <p:nvSpPr>
              <p:cNvPr id="4194" name="Google Shape;4194;p7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95" name="Google Shape;4195;p7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196" name="Google Shape;4196;p76"/>
            <p:cNvGrpSpPr/>
            <p:nvPr/>
          </p:nvGrpSpPr>
          <p:grpSpPr>
            <a:xfrm>
              <a:off x="1348050" y="3372825"/>
              <a:ext cx="1720425" cy="1005900"/>
              <a:chOff x="1348050" y="3372825"/>
              <a:chExt cx="1720425" cy="1005900"/>
            </a:xfrm>
          </p:grpSpPr>
          <p:sp>
            <p:nvSpPr>
              <p:cNvPr id="4197" name="Google Shape;4197;p7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98" name="Google Shape;4198;p7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99" name="Google Shape;4199;p7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00" name="Google Shape;4200;p7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01" name="Google Shape;4201;p7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202" name="Google Shape;4202;p76"/>
            <p:cNvGrpSpPr/>
            <p:nvPr/>
          </p:nvGrpSpPr>
          <p:grpSpPr>
            <a:xfrm>
              <a:off x="1455707" y="3731058"/>
              <a:ext cx="1491150" cy="417657"/>
              <a:chOff x="1455707" y="3731058"/>
              <a:chExt cx="1491150" cy="417657"/>
            </a:xfrm>
          </p:grpSpPr>
          <p:grpSp>
            <p:nvGrpSpPr>
              <p:cNvPr id="4203" name="Google Shape;4203;p76"/>
              <p:cNvGrpSpPr/>
              <p:nvPr/>
            </p:nvGrpSpPr>
            <p:grpSpPr>
              <a:xfrm>
                <a:off x="1472938" y="3745828"/>
                <a:ext cx="72126" cy="53788"/>
                <a:chOff x="1472938" y="3745828"/>
                <a:chExt cx="72126" cy="53788"/>
              </a:xfrm>
            </p:grpSpPr>
            <p:sp>
              <p:nvSpPr>
                <p:cNvPr id="4204" name="Google Shape;4204;p7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76"/>
              <p:cNvGrpSpPr/>
              <p:nvPr/>
            </p:nvGrpSpPr>
            <p:grpSpPr>
              <a:xfrm>
                <a:off x="1819181" y="4089633"/>
                <a:ext cx="72126" cy="53788"/>
                <a:chOff x="1819181" y="4089633"/>
                <a:chExt cx="72126" cy="53788"/>
              </a:xfrm>
            </p:grpSpPr>
            <p:sp>
              <p:nvSpPr>
                <p:cNvPr id="4207" name="Google Shape;4207;p7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76"/>
              <p:cNvGrpSpPr/>
              <p:nvPr/>
            </p:nvGrpSpPr>
            <p:grpSpPr>
              <a:xfrm>
                <a:off x="1455707" y="4084171"/>
                <a:ext cx="64321" cy="64544"/>
                <a:chOff x="1455707" y="4084171"/>
                <a:chExt cx="64321" cy="64544"/>
              </a:xfrm>
            </p:grpSpPr>
            <p:sp>
              <p:nvSpPr>
                <p:cNvPr id="4210" name="Google Shape;4210;p7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76"/>
              <p:cNvGrpSpPr/>
              <p:nvPr/>
            </p:nvGrpSpPr>
            <p:grpSpPr>
              <a:xfrm>
                <a:off x="1818610" y="3731058"/>
                <a:ext cx="64321" cy="64544"/>
                <a:chOff x="1818610" y="3731058"/>
                <a:chExt cx="64321" cy="64544"/>
              </a:xfrm>
            </p:grpSpPr>
            <p:sp>
              <p:nvSpPr>
                <p:cNvPr id="4213" name="Google Shape;4213;p7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76"/>
              <p:cNvGrpSpPr/>
              <p:nvPr/>
            </p:nvGrpSpPr>
            <p:grpSpPr>
              <a:xfrm>
                <a:off x="2172491" y="4089633"/>
                <a:ext cx="72126" cy="53788"/>
                <a:chOff x="2172491" y="4089633"/>
                <a:chExt cx="72126" cy="53788"/>
              </a:xfrm>
            </p:grpSpPr>
            <p:sp>
              <p:nvSpPr>
                <p:cNvPr id="4216" name="Google Shape;4216;p7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76"/>
              <p:cNvGrpSpPr/>
              <p:nvPr/>
            </p:nvGrpSpPr>
            <p:grpSpPr>
              <a:xfrm>
                <a:off x="2171920" y="3731058"/>
                <a:ext cx="64321" cy="64544"/>
                <a:chOff x="2171920" y="3731058"/>
                <a:chExt cx="64321" cy="64544"/>
              </a:xfrm>
            </p:grpSpPr>
            <p:sp>
              <p:nvSpPr>
                <p:cNvPr id="4219" name="Google Shape;4219;p7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76"/>
              <p:cNvGrpSpPr/>
              <p:nvPr/>
            </p:nvGrpSpPr>
            <p:grpSpPr>
              <a:xfrm>
                <a:off x="2874730" y="3745828"/>
                <a:ext cx="72126" cy="53788"/>
                <a:chOff x="2874730" y="3745828"/>
                <a:chExt cx="72126" cy="53788"/>
              </a:xfrm>
            </p:grpSpPr>
            <p:sp>
              <p:nvSpPr>
                <p:cNvPr id="4222" name="Google Shape;4222;p7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76"/>
              <p:cNvGrpSpPr/>
              <p:nvPr/>
            </p:nvGrpSpPr>
            <p:grpSpPr>
              <a:xfrm>
                <a:off x="2878589" y="4081481"/>
                <a:ext cx="64321" cy="64544"/>
                <a:chOff x="2878589" y="4081481"/>
                <a:chExt cx="64321" cy="64544"/>
              </a:xfrm>
            </p:grpSpPr>
            <p:sp>
              <p:nvSpPr>
                <p:cNvPr id="4225" name="Google Shape;4225;p7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76"/>
              <p:cNvGrpSpPr/>
              <p:nvPr/>
            </p:nvGrpSpPr>
            <p:grpSpPr>
              <a:xfrm>
                <a:off x="2525796" y="4089633"/>
                <a:ext cx="72126" cy="53788"/>
                <a:chOff x="2525796" y="4089633"/>
                <a:chExt cx="72126" cy="53788"/>
              </a:xfrm>
            </p:grpSpPr>
            <p:sp>
              <p:nvSpPr>
                <p:cNvPr id="4228" name="Google Shape;4228;p7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76"/>
              <p:cNvGrpSpPr/>
              <p:nvPr/>
            </p:nvGrpSpPr>
            <p:grpSpPr>
              <a:xfrm>
                <a:off x="2525225" y="3731058"/>
                <a:ext cx="64321" cy="64544"/>
                <a:chOff x="2525225" y="3731058"/>
                <a:chExt cx="64321" cy="64544"/>
              </a:xfrm>
            </p:grpSpPr>
            <p:sp>
              <p:nvSpPr>
                <p:cNvPr id="4231" name="Google Shape;4231;p7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36"/>
        <p:cNvGrpSpPr/>
        <p:nvPr/>
      </p:nvGrpSpPr>
      <p:grpSpPr>
        <a:xfrm>
          <a:off x="0" y="0"/>
          <a:ext cx="0" cy="0"/>
          <a:chOff x="0" y="0"/>
          <a:chExt cx="0" cy="0"/>
        </a:xfrm>
      </p:grpSpPr>
      <p:grpSp>
        <p:nvGrpSpPr>
          <p:cNvPr id="4237" name="Google Shape;4237;p77"/>
          <p:cNvGrpSpPr/>
          <p:nvPr/>
        </p:nvGrpSpPr>
        <p:grpSpPr>
          <a:xfrm>
            <a:off x="5780153" y="1859606"/>
            <a:ext cx="671400" cy="674856"/>
            <a:chOff x="5780148" y="1859605"/>
            <a:chExt cx="671400" cy="674856"/>
          </a:xfrm>
        </p:grpSpPr>
        <p:sp>
          <p:nvSpPr>
            <p:cNvPr id="4238" name="Google Shape;4238;p77"/>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7"/>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7"/>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7"/>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77"/>
          <p:cNvGrpSpPr/>
          <p:nvPr/>
        </p:nvGrpSpPr>
        <p:grpSpPr>
          <a:xfrm>
            <a:off x="716996" y="971307"/>
            <a:ext cx="845921" cy="690752"/>
            <a:chOff x="732428" y="1198513"/>
            <a:chExt cx="845921" cy="690752"/>
          </a:xfrm>
        </p:grpSpPr>
        <p:grpSp>
          <p:nvGrpSpPr>
            <p:cNvPr id="4243" name="Google Shape;4243;p77"/>
            <p:cNvGrpSpPr/>
            <p:nvPr/>
          </p:nvGrpSpPr>
          <p:grpSpPr>
            <a:xfrm>
              <a:off x="823030" y="1198513"/>
              <a:ext cx="755319" cy="690752"/>
              <a:chOff x="823030" y="1198513"/>
              <a:chExt cx="755319" cy="690752"/>
            </a:xfrm>
          </p:grpSpPr>
          <p:sp>
            <p:nvSpPr>
              <p:cNvPr id="4244" name="Google Shape;4244;p7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77"/>
            <p:cNvGrpSpPr/>
            <p:nvPr/>
          </p:nvGrpSpPr>
          <p:grpSpPr>
            <a:xfrm>
              <a:off x="732428" y="1239937"/>
              <a:ext cx="739912" cy="607886"/>
              <a:chOff x="732428" y="1239937"/>
              <a:chExt cx="739912" cy="607886"/>
            </a:xfrm>
          </p:grpSpPr>
          <p:sp>
            <p:nvSpPr>
              <p:cNvPr id="4247" name="Google Shape;4247;p7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77"/>
            <p:cNvGrpSpPr/>
            <p:nvPr/>
          </p:nvGrpSpPr>
          <p:grpSpPr>
            <a:xfrm>
              <a:off x="732428" y="1277018"/>
              <a:ext cx="702832" cy="533758"/>
              <a:chOff x="732428" y="1277018"/>
              <a:chExt cx="702832" cy="533758"/>
            </a:xfrm>
          </p:grpSpPr>
          <p:sp>
            <p:nvSpPr>
              <p:cNvPr id="4250" name="Google Shape;4250;p7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77"/>
            <p:cNvGrpSpPr/>
            <p:nvPr/>
          </p:nvGrpSpPr>
          <p:grpSpPr>
            <a:xfrm>
              <a:off x="931170" y="1306653"/>
              <a:ext cx="647179" cy="474455"/>
              <a:chOff x="931170" y="1306653"/>
              <a:chExt cx="647179" cy="474455"/>
            </a:xfrm>
          </p:grpSpPr>
          <p:sp>
            <p:nvSpPr>
              <p:cNvPr id="4253" name="Google Shape;4253;p7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5" name="Google Shape;4255;p7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77"/>
          <p:cNvGrpSpPr/>
          <p:nvPr/>
        </p:nvGrpSpPr>
        <p:grpSpPr>
          <a:xfrm>
            <a:off x="3948605" y="971313"/>
            <a:ext cx="634656" cy="699982"/>
            <a:chOff x="5985650" y="2860025"/>
            <a:chExt cx="1396075" cy="1539775"/>
          </a:xfrm>
        </p:grpSpPr>
        <p:sp>
          <p:nvSpPr>
            <p:cNvPr id="4257" name="Google Shape;4257;p7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77"/>
          <p:cNvGrpSpPr/>
          <p:nvPr/>
        </p:nvGrpSpPr>
        <p:grpSpPr>
          <a:xfrm>
            <a:off x="4704254" y="971307"/>
            <a:ext cx="725845" cy="699975"/>
            <a:chOff x="4249973" y="1201875"/>
            <a:chExt cx="1958568" cy="1888762"/>
          </a:xfrm>
        </p:grpSpPr>
        <p:sp>
          <p:nvSpPr>
            <p:cNvPr id="4290" name="Google Shape;4290;p7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1" name="Google Shape;4291;p77"/>
            <p:cNvGrpSpPr/>
            <p:nvPr/>
          </p:nvGrpSpPr>
          <p:grpSpPr>
            <a:xfrm>
              <a:off x="5853086" y="1789142"/>
              <a:ext cx="355454" cy="1048099"/>
              <a:chOff x="5576108" y="2016725"/>
              <a:chExt cx="565200" cy="1666560"/>
            </a:xfrm>
          </p:grpSpPr>
          <p:sp>
            <p:nvSpPr>
              <p:cNvPr id="4292" name="Google Shape;4292;p7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93" name="Google Shape;4293;p7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77"/>
            <p:cNvGrpSpPr/>
            <p:nvPr/>
          </p:nvGrpSpPr>
          <p:grpSpPr>
            <a:xfrm>
              <a:off x="4869455" y="2691676"/>
              <a:ext cx="1013897" cy="398961"/>
              <a:chOff x="4012057" y="3451825"/>
              <a:chExt cx="1612175" cy="634379"/>
            </a:xfrm>
          </p:grpSpPr>
          <p:sp>
            <p:nvSpPr>
              <p:cNvPr id="4295" name="Google Shape;4295;p7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96" name="Google Shape;4296;p7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77"/>
            <p:cNvGrpSpPr/>
            <p:nvPr/>
          </p:nvGrpSpPr>
          <p:grpSpPr>
            <a:xfrm>
              <a:off x="4276937" y="2155961"/>
              <a:ext cx="651965" cy="891358"/>
              <a:chOff x="3069908" y="2599997"/>
              <a:chExt cx="1036675" cy="1417328"/>
            </a:xfrm>
          </p:grpSpPr>
          <p:sp>
            <p:nvSpPr>
              <p:cNvPr id="4298" name="Google Shape;4298;p7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99" name="Google Shape;4299;p7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0" name="Google Shape;4300;p77"/>
            <p:cNvGrpSpPr/>
            <p:nvPr/>
          </p:nvGrpSpPr>
          <p:grpSpPr>
            <a:xfrm>
              <a:off x="5054918" y="1201875"/>
              <a:ext cx="999548" cy="602711"/>
              <a:chOff x="4306958" y="1082925"/>
              <a:chExt cx="1589359" cy="958358"/>
            </a:xfrm>
          </p:grpSpPr>
          <p:sp>
            <p:nvSpPr>
              <p:cNvPr id="4301" name="Google Shape;4301;p7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02" name="Google Shape;4302;p7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77"/>
            <p:cNvGrpSpPr/>
            <p:nvPr/>
          </p:nvGrpSpPr>
          <p:grpSpPr>
            <a:xfrm>
              <a:off x="4249973" y="1303451"/>
              <a:ext cx="799317" cy="841334"/>
              <a:chOff x="3027033" y="1244439"/>
              <a:chExt cx="1270977" cy="1337786"/>
            </a:xfrm>
          </p:grpSpPr>
          <p:sp>
            <p:nvSpPr>
              <p:cNvPr id="4304" name="Google Shape;4304;p7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05" name="Google Shape;4305;p7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6" name="Google Shape;4306;p77"/>
          <p:cNvGrpSpPr/>
          <p:nvPr/>
        </p:nvGrpSpPr>
        <p:grpSpPr>
          <a:xfrm>
            <a:off x="4057119" y="1858087"/>
            <a:ext cx="750769" cy="683784"/>
            <a:chOff x="4204684" y="2104422"/>
            <a:chExt cx="699822" cy="637382"/>
          </a:xfrm>
        </p:grpSpPr>
        <p:grpSp>
          <p:nvGrpSpPr>
            <p:cNvPr id="4307" name="Google Shape;4307;p77"/>
            <p:cNvGrpSpPr/>
            <p:nvPr/>
          </p:nvGrpSpPr>
          <p:grpSpPr>
            <a:xfrm>
              <a:off x="4204684" y="2430067"/>
              <a:ext cx="342957" cy="311738"/>
              <a:chOff x="4204684" y="2430067"/>
              <a:chExt cx="342957" cy="311738"/>
            </a:xfrm>
          </p:grpSpPr>
          <p:sp>
            <p:nvSpPr>
              <p:cNvPr id="4308" name="Google Shape;4308;p7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77"/>
            <p:cNvGrpSpPr/>
            <p:nvPr/>
          </p:nvGrpSpPr>
          <p:grpSpPr>
            <a:xfrm>
              <a:off x="4561586" y="2430067"/>
              <a:ext cx="342920" cy="311738"/>
              <a:chOff x="4561586" y="2430067"/>
              <a:chExt cx="342920" cy="311738"/>
            </a:xfrm>
          </p:grpSpPr>
          <p:sp>
            <p:nvSpPr>
              <p:cNvPr id="4311" name="Google Shape;4311;p7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77"/>
            <p:cNvGrpSpPr/>
            <p:nvPr/>
          </p:nvGrpSpPr>
          <p:grpSpPr>
            <a:xfrm>
              <a:off x="4561586" y="2104422"/>
              <a:ext cx="342920" cy="311738"/>
              <a:chOff x="4561586" y="2104422"/>
              <a:chExt cx="342920" cy="311738"/>
            </a:xfrm>
          </p:grpSpPr>
          <p:sp>
            <p:nvSpPr>
              <p:cNvPr id="4314" name="Google Shape;4314;p7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77"/>
            <p:cNvGrpSpPr/>
            <p:nvPr/>
          </p:nvGrpSpPr>
          <p:grpSpPr>
            <a:xfrm>
              <a:off x="4204684" y="2104422"/>
              <a:ext cx="342957" cy="311664"/>
              <a:chOff x="4204684" y="2104422"/>
              <a:chExt cx="342957" cy="311664"/>
            </a:xfrm>
          </p:grpSpPr>
          <p:sp>
            <p:nvSpPr>
              <p:cNvPr id="4317" name="Google Shape;4317;p7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9" name="Google Shape;4319;p77"/>
          <p:cNvGrpSpPr/>
          <p:nvPr/>
        </p:nvGrpSpPr>
        <p:grpSpPr>
          <a:xfrm>
            <a:off x="5521552" y="971301"/>
            <a:ext cx="660591" cy="688867"/>
            <a:chOff x="5830645" y="1267368"/>
            <a:chExt cx="530340" cy="553040"/>
          </a:xfrm>
        </p:grpSpPr>
        <p:sp>
          <p:nvSpPr>
            <p:cNvPr id="4320" name="Google Shape;4320;p7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1" name="Google Shape;4321;p77"/>
            <p:cNvGrpSpPr/>
            <p:nvPr/>
          </p:nvGrpSpPr>
          <p:grpSpPr>
            <a:xfrm>
              <a:off x="5830645" y="1267368"/>
              <a:ext cx="259743" cy="269909"/>
              <a:chOff x="5830645" y="1267368"/>
              <a:chExt cx="259743" cy="269909"/>
            </a:xfrm>
          </p:grpSpPr>
          <p:sp>
            <p:nvSpPr>
              <p:cNvPr id="4322" name="Google Shape;4322;p7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77"/>
            <p:cNvGrpSpPr/>
            <p:nvPr/>
          </p:nvGrpSpPr>
          <p:grpSpPr>
            <a:xfrm>
              <a:off x="6101293" y="1267368"/>
              <a:ext cx="259692" cy="269909"/>
              <a:chOff x="6101293" y="1267368"/>
              <a:chExt cx="259692" cy="269909"/>
            </a:xfrm>
          </p:grpSpPr>
          <p:sp>
            <p:nvSpPr>
              <p:cNvPr id="4325" name="Google Shape;4325;p7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77"/>
            <p:cNvGrpSpPr/>
            <p:nvPr/>
          </p:nvGrpSpPr>
          <p:grpSpPr>
            <a:xfrm>
              <a:off x="5830645" y="1550500"/>
              <a:ext cx="259692" cy="269909"/>
              <a:chOff x="5830645" y="1550500"/>
              <a:chExt cx="259692" cy="269909"/>
            </a:xfrm>
          </p:grpSpPr>
          <p:sp>
            <p:nvSpPr>
              <p:cNvPr id="4328" name="Google Shape;4328;p7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77"/>
            <p:cNvGrpSpPr/>
            <p:nvPr/>
          </p:nvGrpSpPr>
          <p:grpSpPr>
            <a:xfrm>
              <a:off x="6101293" y="1550500"/>
              <a:ext cx="259692" cy="269909"/>
              <a:chOff x="6101293" y="1550500"/>
              <a:chExt cx="259692" cy="269909"/>
            </a:xfrm>
          </p:grpSpPr>
          <p:sp>
            <p:nvSpPr>
              <p:cNvPr id="4331" name="Google Shape;4331;p7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3" name="Google Shape;4333;p77"/>
          <p:cNvGrpSpPr/>
          <p:nvPr/>
        </p:nvGrpSpPr>
        <p:grpSpPr>
          <a:xfrm>
            <a:off x="723705" y="1861761"/>
            <a:ext cx="697154" cy="679574"/>
            <a:chOff x="2679875" y="2361475"/>
            <a:chExt cx="780425" cy="760575"/>
          </a:xfrm>
        </p:grpSpPr>
        <p:sp>
          <p:nvSpPr>
            <p:cNvPr id="4334" name="Google Shape;4334;p7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77"/>
          <p:cNvGrpSpPr/>
          <p:nvPr/>
        </p:nvGrpSpPr>
        <p:grpSpPr>
          <a:xfrm>
            <a:off x="3122864" y="971353"/>
            <a:ext cx="735829" cy="684547"/>
            <a:chOff x="3351965" y="1148808"/>
            <a:chExt cx="750770" cy="698375"/>
          </a:xfrm>
        </p:grpSpPr>
        <p:grpSp>
          <p:nvGrpSpPr>
            <p:cNvPr id="4341" name="Google Shape;4341;p77"/>
            <p:cNvGrpSpPr/>
            <p:nvPr/>
          </p:nvGrpSpPr>
          <p:grpSpPr>
            <a:xfrm>
              <a:off x="3586796" y="1148808"/>
              <a:ext cx="294857" cy="286830"/>
              <a:chOff x="3750225" y="1774000"/>
              <a:chExt cx="149575" cy="145525"/>
            </a:xfrm>
          </p:grpSpPr>
          <p:sp>
            <p:nvSpPr>
              <p:cNvPr id="4342" name="Google Shape;4342;p7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77"/>
            <p:cNvGrpSpPr/>
            <p:nvPr/>
          </p:nvGrpSpPr>
          <p:grpSpPr>
            <a:xfrm>
              <a:off x="3779245" y="1375768"/>
              <a:ext cx="323490" cy="286978"/>
              <a:chOff x="3847850" y="1889150"/>
              <a:chExt cx="164100" cy="145600"/>
            </a:xfrm>
          </p:grpSpPr>
          <p:sp>
            <p:nvSpPr>
              <p:cNvPr id="4345" name="Google Shape;4345;p7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77"/>
            <p:cNvGrpSpPr/>
            <p:nvPr/>
          </p:nvGrpSpPr>
          <p:grpSpPr>
            <a:xfrm>
              <a:off x="3351965" y="1330435"/>
              <a:ext cx="295449" cy="285401"/>
              <a:chOff x="3631100" y="1866150"/>
              <a:chExt cx="149875" cy="144800"/>
            </a:xfrm>
          </p:grpSpPr>
          <p:sp>
            <p:nvSpPr>
              <p:cNvPr id="4348" name="Google Shape;4348;p7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77"/>
            <p:cNvGrpSpPr/>
            <p:nvPr/>
          </p:nvGrpSpPr>
          <p:grpSpPr>
            <a:xfrm>
              <a:off x="3548208" y="1560352"/>
              <a:ext cx="294808" cy="286830"/>
              <a:chOff x="3730650" y="1982800"/>
              <a:chExt cx="149550" cy="145525"/>
            </a:xfrm>
          </p:grpSpPr>
          <p:sp>
            <p:nvSpPr>
              <p:cNvPr id="4351" name="Google Shape;4351;p7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3" name="Google Shape;4353;p77"/>
          <p:cNvGrpSpPr/>
          <p:nvPr/>
        </p:nvGrpSpPr>
        <p:grpSpPr>
          <a:xfrm>
            <a:off x="7624517" y="971307"/>
            <a:ext cx="804565" cy="677795"/>
            <a:chOff x="7636443" y="1204988"/>
            <a:chExt cx="804565" cy="677795"/>
          </a:xfrm>
        </p:grpSpPr>
        <p:grpSp>
          <p:nvGrpSpPr>
            <p:cNvPr id="4354" name="Google Shape;4354;p77"/>
            <p:cNvGrpSpPr/>
            <p:nvPr/>
          </p:nvGrpSpPr>
          <p:grpSpPr>
            <a:xfrm>
              <a:off x="7636443" y="1509705"/>
              <a:ext cx="804565" cy="373078"/>
              <a:chOff x="7636443" y="1509705"/>
              <a:chExt cx="804565" cy="373078"/>
            </a:xfrm>
          </p:grpSpPr>
          <p:sp>
            <p:nvSpPr>
              <p:cNvPr id="4355" name="Google Shape;4355;p7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77"/>
            <p:cNvGrpSpPr/>
            <p:nvPr/>
          </p:nvGrpSpPr>
          <p:grpSpPr>
            <a:xfrm>
              <a:off x="7636443" y="1408133"/>
              <a:ext cx="804565" cy="373078"/>
              <a:chOff x="7636443" y="1408133"/>
              <a:chExt cx="804565" cy="373078"/>
            </a:xfrm>
          </p:grpSpPr>
          <p:sp>
            <p:nvSpPr>
              <p:cNvPr id="4358" name="Google Shape;4358;p7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0" name="Google Shape;4360;p77"/>
            <p:cNvGrpSpPr/>
            <p:nvPr/>
          </p:nvGrpSpPr>
          <p:grpSpPr>
            <a:xfrm>
              <a:off x="7636443" y="1306560"/>
              <a:ext cx="804565" cy="373078"/>
              <a:chOff x="7636443" y="1306560"/>
              <a:chExt cx="804565" cy="373078"/>
            </a:xfrm>
          </p:grpSpPr>
          <p:sp>
            <p:nvSpPr>
              <p:cNvPr id="4361" name="Google Shape;4361;p7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77"/>
            <p:cNvGrpSpPr/>
            <p:nvPr/>
          </p:nvGrpSpPr>
          <p:grpSpPr>
            <a:xfrm>
              <a:off x="7636443" y="1204988"/>
              <a:ext cx="804565" cy="373078"/>
              <a:chOff x="7636443" y="1204988"/>
              <a:chExt cx="804565" cy="373078"/>
            </a:xfrm>
          </p:grpSpPr>
          <p:sp>
            <p:nvSpPr>
              <p:cNvPr id="4364" name="Google Shape;4364;p7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6" name="Google Shape;4366;p77"/>
          <p:cNvGrpSpPr/>
          <p:nvPr/>
        </p:nvGrpSpPr>
        <p:grpSpPr>
          <a:xfrm>
            <a:off x="4963363" y="1878721"/>
            <a:ext cx="661339" cy="661188"/>
            <a:chOff x="3990000" y="975400"/>
            <a:chExt cx="3934200" cy="3933300"/>
          </a:xfrm>
        </p:grpSpPr>
        <p:sp>
          <p:nvSpPr>
            <p:cNvPr id="4367" name="Google Shape;4367;p7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77"/>
          <p:cNvGrpSpPr/>
          <p:nvPr/>
        </p:nvGrpSpPr>
        <p:grpSpPr>
          <a:xfrm>
            <a:off x="6607011" y="1857359"/>
            <a:ext cx="868881" cy="684241"/>
            <a:chOff x="6598259" y="2078634"/>
            <a:chExt cx="868881" cy="684241"/>
          </a:xfrm>
        </p:grpSpPr>
        <p:sp>
          <p:nvSpPr>
            <p:cNvPr id="4372" name="Google Shape;4372;p7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8" name="Google Shape;4378;p77"/>
            <p:cNvGrpSpPr/>
            <p:nvPr/>
          </p:nvGrpSpPr>
          <p:grpSpPr>
            <a:xfrm>
              <a:off x="6808175" y="2078634"/>
              <a:ext cx="452229" cy="684241"/>
              <a:chOff x="6808175" y="2078634"/>
              <a:chExt cx="452229" cy="684241"/>
            </a:xfrm>
          </p:grpSpPr>
          <p:sp>
            <p:nvSpPr>
              <p:cNvPr id="4379" name="Google Shape;4379;p7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5" name="Google Shape;4385;p77"/>
              <p:cNvGrpSpPr/>
              <p:nvPr/>
            </p:nvGrpSpPr>
            <p:grpSpPr>
              <a:xfrm>
                <a:off x="6821586" y="2078634"/>
                <a:ext cx="426871" cy="684241"/>
                <a:chOff x="6821586" y="2078634"/>
                <a:chExt cx="426871" cy="684241"/>
              </a:xfrm>
            </p:grpSpPr>
            <p:grpSp>
              <p:nvGrpSpPr>
                <p:cNvPr id="4386" name="Google Shape;4386;p77"/>
                <p:cNvGrpSpPr/>
                <p:nvPr/>
              </p:nvGrpSpPr>
              <p:grpSpPr>
                <a:xfrm>
                  <a:off x="6821586" y="2078634"/>
                  <a:ext cx="426871" cy="684241"/>
                  <a:chOff x="6821586" y="2078634"/>
                  <a:chExt cx="426871" cy="684241"/>
                </a:xfrm>
              </p:grpSpPr>
              <p:sp>
                <p:nvSpPr>
                  <p:cNvPr id="4387" name="Google Shape;4387;p7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6" name="Google Shape;4406;p7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12" name="Google Shape;4412;p77"/>
          <p:cNvGrpSpPr/>
          <p:nvPr/>
        </p:nvGrpSpPr>
        <p:grpSpPr>
          <a:xfrm>
            <a:off x="716994" y="3531369"/>
            <a:ext cx="1340789" cy="640830"/>
            <a:chOff x="238125" y="1151100"/>
            <a:chExt cx="7139450" cy="3412300"/>
          </a:xfrm>
        </p:grpSpPr>
        <p:sp>
          <p:nvSpPr>
            <p:cNvPr id="4413" name="Google Shape;4413;p7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77"/>
          <p:cNvGrpSpPr/>
          <p:nvPr/>
        </p:nvGrpSpPr>
        <p:grpSpPr>
          <a:xfrm>
            <a:off x="5584217" y="2734650"/>
            <a:ext cx="985357" cy="585764"/>
            <a:chOff x="5145061" y="2881789"/>
            <a:chExt cx="1107641" cy="658458"/>
          </a:xfrm>
        </p:grpSpPr>
        <p:grpSp>
          <p:nvGrpSpPr>
            <p:cNvPr id="4426" name="Google Shape;4426;p77"/>
            <p:cNvGrpSpPr/>
            <p:nvPr/>
          </p:nvGrpSpPr>
          <p:grpSpPr>
            <a:xfrm>
              <a:off x="5722989" y="3244587"/>
              <a:ext cx="529713" cy="295659"/>
              <a:chOff x="5722989" y="3244587"/>
              <a:chExt cx="529713" cy="295659"/>
            </a:xfrm>
          </p:grpSpPr>
          <p:sp>
            <p:nvSpPr>
              <p:cNvPr id="4427" name="Google Shape;4427;p7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28" name="Google Shape;4428;p7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29" name="Google Shape;4429;p77"/>
            <p:cNvGrpSpPr/>
            <p:nvPr/>
          </p:nvGrpSpPr>
          <p:grpSpPr>
            <a:xfrm>
              <a:off x="5145061" y="3244587"/>
              <a:ext cx="536807" cy="295659"/>
              <a:chOff x="5145061" y="3244587"/>
              <a:chExt cx="536807" cy="295659"/>
            </a:xfrm>
          </p:grpSpPr>
          <p:sp>
            <p:nvSpPr>
              <p:cNvPr id="4430" name="Google Shape;4430;p7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31" name="Google Shape;4431;p7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32" name="Google Shape;4432;p77"/>
            <p:cNvGrpSpPr/>
            <p:nvPr/>
          </p:nvGrpSpPr>
          <p:grpSpPr>
            <a:xfrm>
              <a:off x="5341327" y="2898245"/>
              <a:ext cx="532309" cy="614891"/>
              <a:chOff x="5341327" y="2898245"/>
              <a:chExt cx="532309" cy="614891"/>
            </a:xfrm>
          </p:grpSpPr>
          <p:sp>
            <p:nvSpPr>
              <p:cNvPr id="4433" name="Google Shape;4433;p7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34" name="Google Shape;4434;p7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35" name="Google Shape;4435;p77"/>
            <p:cNvGrpSpPr/>
            <p:nvPr/>
          </p:nvGrpSpPr>
          <p:grpSpPr>
            <a:xfrm>
              <a:off x="5532290" y="2881789"/>
              <a:ext cx="620516" cy="305456"/>
              <a:chOff x="5532290" y="2881789"/>
              <a:chExt cx="620516" cy="305456"/>
            </a:xfrm>
          </p:grpSpPr>
          <p:sp>
            <p:nvSpPr>
              <p:cNvPr id="4436" name="Google Shape;4436;p7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37" name="Google Shape;4437;p7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438" name="Google Shape;4438;p77"/>
          <p:cNvGrpSpPr/>
          <p:nvPr/>
        </p:nvGrpSpPr>
        <p:grpSpPr>
          <a:xfrm>
            <a:off x="8163140" y="3526708"/>
            <a:ext cx="269068" cy="645491"/>
            <a:chOff x="7026852" y="3311869"/>
            <a:chExt cx="434331" cy="1041954"/>
          </a:xfrm>
        </p:grpSpPr>
        <p:sp>
          <p:nvSpPr>
            <p:cNvPr id="4439" name="Google Shape;4439;p7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77"/>
          <p:cNvGrpSpPr/>
          <p:nvPr/>
        </p:nvGrpSpPr>
        <p:grpSpPr>
          <a:xfrm>
            <a:off x="6179721" y="3565945"/>
            <a:ext cx="293882" cy="293836"/>
            <a:chOff x="4873519" y="3311869"/>
            <a:chExt cx="499374" cy="499296"/>
          </a:xfrm>
        </p:grpSpPr>
        <p:sp>
          <p:nvSpPr>
            <p:cNvPr id="4443" name="Google Shape;4443;p7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77"/>
          <p:cNvGrpSpPr/>
          <p:nvPr/>
        </p:nvGrpSpPr>
        <p:grpSpPr>
          <a:xfrm>
            <a:off x="6179721" y="3878317"/>
            <a:ext cx="293882" cy="293882"/>
            <a:chOff x="4873519" y="3875839"/>
            <a:chExt cx="499374" cy="499374"/>
          </a:xfrm>
        </p:grpSpPr>
        <p:sp>
          <p:nvSpPr>
            <p:cNvPr id="4446" name="Google Shape;4446;p7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77"/>
          <p:cNvGrpSpPr/>
          <p:nvPr/>
        </p:nvGrpSpPr>
        <p:grpSpPr>
          <a:xfrm>
            <a:off x="2410248" y="1850269"/>
            <a:ext cx="698104" cy="698208"/>
            <a:chOff x="2565073" y="2075876"/>
            <a:chExt cx="672482" cy="672518"/>
          </a:xfrm>
        </p:grpSpPr>
        <p:sp>
          <p:nvSpPr>
            <p:cNvPr id="4449" name="Google Shape;4449;p7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77"/>
          <p:cNvGrpSpPr/>
          <p:nvPr/>
        </p:nvGrpSpPr>
        <p:grpSpPr>
          <a:xfrm>
            <a:off x="5633660" y="3534870"/>
            <a:ext cx="438354" cy="637329"/>
            <a:chOff x="1697726" y="3244179"/>
            <a:chExt cx="788124" cy="1146069"/>
          </a:xfrm>
        </p:grpSpPr>
        <p:sp>
          <p:nvSpPr>
            <p:cNvPr id="4456" name="Google Shape;4456;p7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8" name="Google Shape;4458;p77"/>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9" name="Google Shape;4459;p77"/>
          <p:cNvGrpSpPr/>
          <p:nvPr/>
        </p:nvGrpSpPr>
        <p:grpSpPr>
          <a:xfrm>
            <a:off x="7634874" y="1863232"/>
            <a:ext cx="799565" cy="670282"/>
            <a:chOff x="7617850" y="2063282"/>
            <a:chExt cx="799565" cy="670282"/>
          </a:xfrm>
        </p:grpSpPr>
        <p:cxnSp>
          <p:nvCxnSpPr>
            <p:cNvPr id="4460" name="Google Shape;4460;p7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61" name="Google Shape;4461;p7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62" name="Google Shape;4462;p7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63" name="Google Shape;4463;p7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64" name="Google Shape;4464;p7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465" name="Google Shape;4465;p7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466" name="Google Shape;4466;p77"/>
            <p:cNvGrpSpPr/>
            <p:nvPr/>
          </p:nvGrpSpPr>
          <p:grpSpPr>
            <a:xfrm>
              <a:off x="7734309" y="2063282"/>
              <a:ext cx="570957" cy="620095"/>
              <a:chOff x="7734309" y="2063282"/>
              <a:chExt cx="570957" cy="620095"/>
            </a:xfrm>
          </p:grpSpPr>
          <p:grpSp>
            <p:nvGrpSpPr>
              <p:cNvPr id="4467" name="Google Shape;4467;p77"/>
              <p:cNvGrpSpPr/>
              <p:nvPr/>
            </p:nvGrpSpPr>
            <p:grpSpPr>
              <a:xfrm>
                <a:off x="8031573" y="2063282"/>
                <a:ext cx="273693" cy="620095"/>
                <a:chOff x="8031573" y="2063282"/>
                <a:chExt cx="273693" cy="620095"/>
              </a:xfrm>
            </p:grpSpPr>
            <p:sp>
              <p:nvSpPr>
                <p:cNvPr id="4468" name="Google Shape;4468;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77"/>
              <p:cNvGrpSpPr/>
              <p:nvPr/>
            </p:nvGrpSpPr>
            <p:grpSpPr>
              <a:xfrm flipH="1">
                <a:off x="7734309" y="2063282"/>
                <a:ext cx="273693" cy="620095"/>
                <a:chOff x="8031573" y="2063282"/>
                <a:chExt cx="273693" cy="620095"/>
              </a:xfrm>
            </p:grpSpPr>
            <p:sp>
              <p:nvSpPr>
                <p:cNvPr id="4473" name="Google Shape;4473;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477" name="Google Shape;4477;p77"/>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7"/>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9" name="Google Shape;4479;p77"/>
          <p:cNvGrpSpPr/>
          <p:nvPr/>
        </p:nvGrpSpPr>
        <p:grpSpPr>
          <a:xfrm>
            <a:off x="7821480" y="2716716"/>
            <a:ext cx="602567" cy="601884"/>
            <a:chOff x="1186975" y="238125"/>
            <a:chExt cx="5244275" cy="5238325"/>
          </a:xfrm>
        </p:grpSpPr>
        <p:sp>
          <p:nvSpPr>
            <p:cNvPr id="4480" name="Google Shape;4480;p7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77"/>
          <p:cNvGrpSpPr/>
          <p:nvPr/>
        </p:nvGrpSpPr>
        <p:grpSpPr>
          <a:xfrm>
            <a:off x="3264218" y="1856199"/>
            <a:ext cx="651848" cy="687338"/>
            <a:chOff x="3400515" y="2056248"/>
            <a:chExt cx="698134" cy="735987"/>
          </a:xfrm>
        </p:grpSpPr>
        <p:grpSp>
          <p:nvGrpSpPr>
            <p:cNvPr id="4485" name="Google Shape;4485;p77"/>
            <p:cNvGrpSpPr/>
            <p:nvPr/>
          </p:nvGrpSpPr>
          <p:grpSpPr>
            <a:xfrm>
              <a:off x="3400515" y="2283913"/>
              <a:ext cx="312919" cy="219900"/>
              <a:chOff x="3400515" y="2283913"/>
              <a:chExt cx="312919" cy="219900"/>
            </a:xfrm>
          </p:grpSpPr>
          <p:sp>
            <p:nvSpPr>
              <p:cNvPr id="4486" name="Google Shape;4486;p7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87" name="Google Shape;4487;p7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488" name="Google Shape;4488;p77"/>
            <p:cNvGrpSpPr/>
            <p:nvPr/>
          </p:nvGrpSpPr>
          <p:grpSpPr>
            <a:xfrm>
              <a:off x="3547823" y="2461089"/>
              <a:ext cx="219900" cy="331146"/>
              <a:chOff x="3547823" y="2461089"/>
              <a:chExt cx="219900" cy="331146"/>
            </a:xfrm>
          </p:grpSpPr>
          <p:sp>
            <p:nvSpPr>
              <p:cNvPr id="4489" name="Google Shape;4489;p7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90" name="Google Shape;4490;p7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491" name="Google Shape;4491;p77"/>
            <p:cNvGrpSpPr/>
            <p:nvPr/>
          </p:nvGrpSpPr>
          <p:grpSpPr>
            <a:xfrm>
              <a:off x="3734138" y="2461089"/>
              <a:ext cx="219900" cy="331146"/>
              <a:chOff x="3734138" y="2461089"/>
              <a:chExt cx="219900" cy="331146"/>
            </a:xfrm>
          </p:grpSpPr>
          <p:sp>
            <p:nvSpPr>
              <p:cNvPr id="4492" name="Google Shape;4492;p7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93" name="Google Shape;4493;p7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494" name="Google Shape;4494;p77"/>
            <p:cNvGrpSpPr/>
            <p:nvPr/>
          </p:nvGrpSpPr>
          <p:grpSpPr>
            <a:xfrm>
              <a:off x="3787560" y="2281742"/>
              <a:ext cx="311089" cy="219900"/>
              <a:chOff x="3787560" y="2281742"/>
              <a:chExt cx="311089" cy="219900"/>
            </a:xfrm>
          </p:grpSpPr>
          <p:sp>
            <p:nvSpPr>
              <p:cNvPr id="4495" name="Google Shape;4495;p7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96" name="Google Shape;4496;p7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497" name="Google Shape;4497;p77"/>
            <p:cNvGrpSpPr/>
            <p:nvPr/>
          </p:nvGrpSpPr>
          <p:grpSpPr>
            <a:xfrm>
              <a:off x="3637290" y="2056248"/>
              <a:ext cx="219900" cy="330736"/>
              <a:chOff x="3637290" y="2056248"/>
              <a:chExt cx="219900" cy="330736"/>
            </a:xfrm>
          </p:grpSpPr>
          <p:sp>
            <p:nvSpPr>
              <p:cNvPr id="4498" name="Google Shape;4498;p7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499" name="Google Shape;4499;p7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00" name="Google Shape;4500;p77"/>
          <p:cNvGrpSpPr/>
          <p:nvPr/>
        </p:nvGrpSpPr>
        <p:grpSpPr>
          <a:xfrm>
            <a:off x="2555923" y="2726206"/>
            <a:ext cx="1268144" cy="592394"/>
            <a:chOff x="238125" y="1188750"/>
            <a:chExt cx="7140450" cy="3335550"/>
          </a:xfrm>
        </p:grpSpPr>
        <p:sp>
          <p:nvSpPr>
            <p:cNvPr id="4501" name="Google Shape;4501;p7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6" name="Google Shape;4506;p77"/>
          <p:cNvGrpSpPr/>
          <p:nvPr/>
        </p:nvGrpSpPr>
        <p:grpSpPr>
          <a:xfrm>
            <a:off x="6663824" y="2728360"/>
            <a:ext cx="1053944" cy="590147"/>
            <a:chOff x="238125" y="1335475"/>
            <a:chExt cx="5418735" cy="3034175"/>
          </a:xfrm>
        </p:grpSpPr>
        <p:sp>
          <p:nvSpPr>
            <p:cNvPr id="4507" name="Google Shape;4507;p7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77"/>
          <p:cNvGrpSpPr/>
          <p:nvPr/>
        </p:nvGrpSpPr>
        <p:grpSpPr>
          <a:xfrm>
            <a:off x="4094633" y="3533260"/>
            <a:ext cx="1268207" cy="638939"/>
            <a:chOff x="3967651" y="3645904"/>
            <a:chExt cx="1479304" cy="745292"/>
          </a:xfrm>
        </p:grpSpPr>
        <p:grpSp>
          <p:nvGrpSpPr>
            <p:cNvPr id="4511" name="Google Shape;4511;p77"/>
            <p:cNvGrpSpPr/>
            <p:nvPr/>
          </p:nvGrpSpPr>
          <p:grpSpPr>
            <a:xfrm>
              <a:off x="3967651" y="4009026"/>
              <a:ext cx="1479304" cy="382170"/>
              <a:chOff x="3967651" y="4009026"/>
              <a:chExt cx="1479304" cy="382170"/>
            </a:xfrm>
          </p:grpSpPr>
          <p:grpSp>
            <p:nvGrpSpPr>
              <p:cNvPr id="4512" name="Google Shape;4512;p77"/>
              <p:cNvGrpSpPr/>
              <p:nvPr/>
            </p:nvGrpSpPr>
            <p:grpSpPr>
              <a:xfrm>
                <a:off x="4892216" y="4195630"/>
                <a:ext cx="554739" cy="195566"/>
                <a:chOff x="3604375" y="4892160"/>
                <a:chExt cx="1651500" cy="582215"/>
              </a:xfrm>
            </p:grpSpPr>
            <p:sp>
              <p:nvSpPr>
                <p:cNvPr id="4513" name="Google Shape;4513;p7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77"/>
              <p:cNvGrpSpPr/>
              <p:nvPr/>
            </p:nvGrpSpPr>
            <p:grpSpPr>
              <a:xfrm>
                <a:off x="3967651" y="4146303"/>
                <a:ext cx="579402" cy="244893"/>
                <a:chOff x="851875" y="4745310"/>
                <a:chExt cx="1724925" cy="729065"/>
              </a:xfrm>
            </p:grpSpPr>
            <p:sp>
              <p:nvSpPr>
                <p:cNvPr id="4516" name="Google Shape;4516;p7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77"/>
              <p:cNvGrpSpPr/>
              <p:nvPr/>
            </p:nvGrpSpPr>
            <p:grpSpPr>
              <a:xfrm>
                <a:off x="4460753" y="4009026"/>
                <a:ext cx="493110" cy="382170"/>
                <a:chOff x="2319875" y="4336625"/>
                <a:chExt cx="1468025" cy="1137750"/>
              </a:xfrm>
            </p:grpSpPr>
            <p:sp>
              <p:nvSpPr>
                <p:cNvPr id="4519" name="Google Shape;4519;p7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1" name="Google Shape;4521;p77"/>
            <p:cNvGrpSpPr/>
            <p:nvPr/>
          </p:nvGrpSpPr>
          <p:grpSpPr>
            <a:xfrm>
              <a:off x="4479443" y="3645904"/>
              <a:ext cx="455965" cy="388789"/>
              <a:chOff x="2957425" y="238100"/>
              <a:chExt cx="1910200" cy="1628775"/>
            </a:xfrm>
          </p:grpSpPr>
          <p:sp>
            <p:nvSpPr>
              <p:cNvPr id="4522" name="Google Shape;4522;p7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2" name="Google Shape;4532;p77"/>
          <p:cNvGrpSpPr/>
          <p:nvPr/>
        </p:nvGrpSpPr>
        <p:grpSpPr>
          <a:xfrm>
            <a:off x="2480746" y="3534460"/>
            <a:ext cx="1243128" cy="637739"/>
            <a:chOff x="2496310" y="3693351"/>
            <a:chExt cx="1342906" cy="688926"/>
          </a:xfrm>
        </p:grpSpPr>
        <p:grpSp>
          <p:nvGrpSpPr>
            <p:cNvPr id="4533" name="Google Shape;4533;p77"/>
            <p:cNvGrpSpPr/>
            <p:nvPr/>
          </p:nvGrpSpPr>
          <p:grpSpPr>
            <a:xfrm>
              <a:off x="2496310" y="3693351"/>
              <a:ext cx="1342906" cy="688875"/>
              <a:chOff x="2496310" y="3693351"/>
              <a:chExt cx="1342906" cy="688875"/>
            </a:xfrm>
          </p:grpSpPr>
          <p:sp>
            <p:nvSpPr>
              <p:cNvPr id="4534" name="Google Shape;4534;p7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0" name="Google Shape;4540;p77"/>
              <p:cNvCxnSpPr>
                <a:stCxn id="453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541" name="Google Shape;4541;p77"/>
              <p:cNvCxnSpPr>
                <a:stCxn id="453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542" name="Google Shape;4542;p77"/>
              <p:cNvCxnSpPr>
                <a:stCxn id="453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543" name="Google Shape;4543;p77"/>
              <p:cNvCxnSpPr>
                <a:stCxn id="453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544" name="Google Shape;4544;p77"/>
              <p:cNvCxnSpPr>
                <a:stCxn id="453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545" name="Google Shape;4545;p77"/>
            <p:cNvGrpSpPr/>
            <p:nvPr/>
          </p:nvGrpSpPr>
          <p:grpSpPr>
            <a:xfrm>
              <a:off x="2675275" y="3930557"/>
              <a:ext cx="1003306" cy="451719"/>
              <a:chOff x="2675275" y="4174282"/>
              <a:chExt cx="1003306" cy="451719"/>
            </a:xfrm>
          </p:grpSpPr>
          <p:sp>
            <p:nvSpPr>
              <p:cNvPr id="4546" name="Google Shape;4546;p7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9" name="Google Shape;4549;p77"/>
          <p:cNvGrpSpPr/>
          <p:nvPr/>
        </p:nvGrpSpPr>
        <p:grpSpPr>
          <a:xfrm>
            <a:off x="1654417" y="971307"/>
            <a:ext cx="574511" cy="874709"/>
            <a:chOff x="1715404" y="1112080"/>
            <a:chExt cx="642270" cy="977984"/>
          </a:xfrm>
        </p:grpSpPr>
        <p:grpSp>
          <p:nvGrpSpPr>
            <p:cNvPr id="4550" name="Google Shape;4550;p77"/>
            <p:cNvGrpSpPr/>
            <p:nvPr/>
          </p:nvGrpSpPr>
          <p:grpSpPr>
            <a:xfrm>
              <a:off x="1715404" y="1112080"/>
              <a:ext cx="642270" cy="977984"/>
              <a:chOff x="1715404" y="1112080"/>
              <a:chExt cx="642270" cy="977984"/>
            </a:xfrm>
          </p:grpSpPr>
          <p:sp>
            <p:nvSpPr>
              <p:cNvPr id="4551" name="Google Shape;4551;p7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77"/>
            <p:cNvGrpSpPr/>
            <p:nvPr/>
          </p:nvGrpSpPr>
          <p:grpSpPr>
            <a:xfrm>
              <a:off x="1768927" y="1165603"/>
              <a:ext cx="535225" cy="851367"/>
              <a:chOff x="1768927" y="1165603"/>
              <a:chExt cx="535225" cy="851367"/>
            </a:xfrm>
          </p:grpSpPr>
          <p:sp>
            <p:nvSpPr>
              <p:cNvPr id="4554" name="Google Shape;4554;p7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77"/>
            <p:cNvGrpSpPr/>
            <p:nvPr/>
          </p:nvGrpSpPr>
          <p:grpSpPr>
            <a:xfrm>
              <a:off x="1822449" y="1219125"/>
              <a:ext cx="428180" cy="718859"/>
              <a:chOff x="1822449" y="1219125"/>
              <a:chExt cx="428180" cy="718859"/>
            </a:xfrm>
          </p:grpSpPr>
          <p:sp>
            <p:nvSpPr>
              <p:cNvPr id="4557" name="Google Shape;4557;p7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77"/>
            <p:cNvGrpSpPr/>
            <p:nvPr/>
          </p:nvGrpSpPr>
          <p:grpSpPr>
            <a:xfrm>
              <a:off x="1875972" y="1272648"/>
              <a:ext cx="321135" cy="586939"/>
              <a:chOff x="1875972" y="1272648"/>
              <a:chExt cx="321135" cy="586939"/>
            </a:xfrm>
          </p:grpSpPr>
          <p:sp>
            <p:nvSpPr>
              <p:cNvPr id="4560" name="Google Shape;4560;p7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2" name="Google Shape;4562;p77"/>
          <p:cNvGrpSpPr/>
          <p:nvPr/>
        </p:nvGrpSpPr>
        <p:grpSpPr>
          <a:xfrm>
            <a:off x="7761578" y="3528028"/>
            <a:ext cx="293855" cy="644170"/>
            <a:chOff x="241025" y="3151575"/>
            <a:chExt cx="293855" cy="644170"/>
          </a:xfrm>
        </p:grpSpPr>
        <p:sp>
          <p:nvSpPr>
            <p:cNvPr id="4563" name="Google Shape;4563;p7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77"/>
          <p:cNvGrpSpPr/>
          <p:nvPr/>
        </p:nvGrpSpPr>
        <p:grpSpPr>
          <a:xfrm>
            <a:off x="709562" y="2728028"/>
            <a:ext cx="1779649" cy="591620"/>
            <a:chOff x="246070" y="1983375"/>
            <a:chExt cx="1855347" cy="616849"/>
          </a:xfrm>
        </p:grpSpPr>
        <p:sp>
          <p:nvSpPr>
            <p:cNvPr id="4566" name="Google Shape;4566;p7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5" name="Google Shape;4575;p77"/>
          <p:cNvGrpSpPr/>
          <p:nvPr/>
        </p:nvGrpSpPr>
        <p:grpSpPr>
          <a:xfrm>
            <a:off x="2320428" y="971307"/>
            <a:ext cx="711055" cy="745993"/>
            <a:chOff x="2496269" y="1171698"/>
            <a:chExt cx="761953" cy="799392"/>
          </a:xfrm>
        </p:grpSpPr>
        <p:grpSp>
          <p:nvGrpSpPr>
            <p:cNvPr id="4576" name="Google Shape;4576;p77"/>
            <p:cNvGrpSpPr/>
            <p:nvPr/>
          </p:nvGrpSpPr>
          <p:grpSpPr>
            <a:xfrm>
              <a:off x="2496269" y="1171698"/>
              <a:ext cx="761953" cy="723022"/>
              <a:chOff x="2496269" y="1171698"/>
              <a:chExt cx="761953" cy="723022"/>
            </a:xfrm>
          </p:grpSpPr>
          <p:sp>
            <p:nvSpPr>
              <p:cNvPr id="4577" name="Google Shape;4577;p7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9" name="Google Shape;4579;p77"/>
              <p:cNvGrpSpPr/>
              <p:nvPr/>
            </p:nvGrpSpPr>
            <p:grpSpPr>
              <a:xfrm>
                <a:off x="2496269" y="1171698"/>
                <a:ext cx="761953" cy="723022"/>
                <a:chOff x="2496269" y="1120652"/>
                <a:chExt cx="761953" cy="723022"/>
              </a:xfrm>
            </p:grpSpPr>
            <p:grpSp>
              <p:nvGrpSpPr>
                <p:cNvPr id="4580" name="Google Shape;4580;p77"/>
                <p:cNvGrpSpPr/>
                <p:nvPr/>
              </p:nvGrpSpPr>
              <p:grpSpPr>
                <a:xfrm>
                  <a:off x="2496269" y="1120652"/>
                  <a:ext cx="761953" cy="723022"/>
                  <a:chOff x="2496269" y="1120652"/>
                  <a:chExt cx="761953" cy="723022"/>
                </a:xfrm>
              </p:grpSpPr>
              <p:grpSp>
                <p:nvGrpSpPr>
                  <p:cNvPr id="4581" name="Google Shape;4581;p77"/>
                  <p:cNvGrpSpPr/>
                  <p:nvPr/>
                </p:nvGrpSpPr>
                <p:grpSpPr>
                  <a:xfrm>
                    <a:off x="2496269" y="1304589"/>
                    <a:ext cx="407089" cy="305057"/>
                    <a:chOff x="2496269" y="1304589"/>
                    <a:chExt cx="407089" cy="305057"/>
                  </a:xfrm>
                </p:grpSpPr>
                <p:sp>
                  <p:nvSpPr>
                    <p:cNvPr id="4582" name="Google Shape;4582;p7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77"/>
                  <p:cNvGrpSpPr/>
                  <p:nvPr/>
                </p:nvGrpSpPr>
                <p:grpSpPr>
                  <a:xfrm>
                    <a:off x="2586468" y="1493376"/>
                    <a:ext cx="358850" cy="349656"/>
                    <a:chOff x="2586468" y="1493376"/>
                    <a:chExt cx="358850" cy="349656"/>
                  </a:xfrm>
                </p:grpSpPr>
                <p:sp>
                  <p:nvSpPr>
                    <p:cNvPr id="4585" name="Google Shape;4585;p7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77"/>
                  <p:cNvGrpSpPr/>
                  <p:nvPr/>
                </p:nvGrpSpPr>
                <p:grpSpPr>
                  <a:xfrm>
                    <a:off x="2807939" y="1494024"/>
                    <a:ext cx="358857" cy="349650"/>
                    <a:chOff x="2807939" y="1494024"/>
                    <a:chExt cx="358857" cy="349650"/>
                  </a:xfrm>
                </p:grpSpPr>
                <p:sp>
                  <p:nvSpPr>
                    <p:cNvPr id="4588" name="Google Shape;4588;p7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0" name="Google Shape;4590;p77"/>
                  <p:cNvGrpSpPr/>
                  <p:nvPr/>
                </p:nvGrpSpPr>
                <p:grpSpPr>
                  <a:xfrm>
                    <a:off x="2851133" y="1305635"/>
                    <a:ext cx="407089" cy="305057"/>
                    <a:chOff x="2851133" y="1305635"/>
                    <a:chExt cx="407089" cy="305057"/>
                  </a:xfrm>
                </p:grpSpPr>
                <p:sp>
                  <p:nvSpPr>
                    <p:cNvPr id="4591" name="Google Shape;4591;p7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77"/>
                  <p:cNvGrpSpPr/>
                  <p:nvPr/>
                </p:nvGrpSpPr>
                <p:grpSpPr>
                  <a:xfrm>
                    <a:off x="2727495" y="1120652"/>
                    <a:ext cx="300271" cy="396358"/>
                    <a:chOff x="2727495" y="1120652"/>
                    <a:chExt cx="300271" cy="396358"/>
                  </a:xfrm>
                </p:grpSpPr>
                <p:sp>
                  <p:nvSpPr>
                    <p:cNvPr id="4594" name="Google Shape;4594;p7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6" name="Google Shape;4596;p77"/>
                <p:cNvGrpSpPr/>
                <p:nvPr/>
              </p:nvGrpSpPr>
              <p:grpSpPr>
                <a:xfrm>
                  <a:off x="2722305" y="1350460"/>
                  <a:ext cx="308357" cy="308344"/>
                  <a:chOff x="2722305" y="1350460"/>
                  <a:chExt cx="308357" cy="308344"/>
                </a:xfrm>
              </p:grpSpPr>
              <p:sp>
                <p:nvSpPr>
                  <p:cNvPr id="4597" name="Google Shape;4597;p7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8" name="Google Shape;4598;p77"/>
                  <p:cNvGrpSpPr/>
                  <p:nvPr/>
                </p:nvGrpSpPr>
                <p:grpSpPr>
                  <a:xfrm>
                    <a:off x="2725064" y="1364529"/>
                    <a:ext cx="297954" cy="280182"/>
                    <a:chOff x="2725064" y="1364529"/>
                    <a:chExt cx="297954" cy="280182"/>
                  </a:xfrm>
                </p:grpSpPr>
                <p:sp>
                  <p:nvSpPr>
                    <p:cNvPr id="4599" name="Google Shape;4599;p7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604" name="Google Shape;4604;p7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77"/>
          <p:cNvGrpSpPr/>
          <p:nvPr/>
        </p:nvGrpSpPr>
        <p:grpSpPr>
          <a:xfrm>
            <a:off x="3909129" y="2727412"/>
            <a:ext cx="1569144" cy="591015"/>
            <a:chOff x="3820100" y="3023049"/>
            <a:chExt cx="1303926" cy="491162"/>
          </a:xfrm>
        </p:grpSpPr>
        <p:grpSp>
          <p:nvGrpSpPr>
            <p:cNvPr id="4610" name="Google Shape;4610;p77"/>
            <p:cNvGrpSpPr/>
            <p:nvPr/>
          </p:nvGrpSpPr>
          <p:grpSpPr>
            <a:xfrm>
              <a:off x="3820100" y="3023072"/>
              <a:ext cx="1303926" cy="491139"/>
              <a:chOff x="3820100" y="3023072"/>
              <a:chExt cx="1303926" cy="491139"/>
            </a:xfrm>
          </p:grpSpPr>
          <p:sp>
            <p:nvSpPr>
              <p:cNvPr id="4611" name="Google Shape;4611;p7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77"/>
            <p:cNvGrpSpPr/>
            <p:nvPr/>
          </p:nvGrpSpPr>
          <p:grpSpPr>
            <a:xfrm>
              <a:off x="4132439" y="3023645"/>
              <a:ext cx="393633" cy="177096"/>
              <a:chOff x="4132439" y="3023645"/>
              <a:chExt cx="393633" cy="177096"/>
            </a:xfrm>
          </p:grpSpPr>
          <p:sp>
            <p:nvSpPr>
              <p:cNvPr id="4614" name="Google Shape;4614;p7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77"/>
            <p:cNvGrpSpPr/>
            <p:nvPr/>
          </p:nvGrpSpPr>
          <p:grpSpPr>
            <a:xfrm>
              <a:off x="3921811" y="3023049"/>
              <a:ext cx="1002397" cy="388943"/>
              <a:chOff x="3921811" y="3023049"/>
              <a:chExt cx="1002397" cy="388943"/>
            </a:xfrm>
          </p:grpSpPr>
          <p:sp>
            <p:nvSpPr>
              <p:cNvPr id="4617" name="Google Shape;4617;p7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77"/>
            <p:cNvGrpSpPr/>
            <p:nvPr/>
          </p:nvGrpSpPr>
          <p:grpSpPr>
            <a:xfrm>
              <a:off x="4023645" y="3023049"/>
              <a:ext cx="683032" cy="286722"/>
              <a:chOff x="4023645" y="3023049"/>
              <a:chExt cx="683032" cy="286722"/>
            </a:xfrm>
          </p:grpSpPr>
          <p:sp>
            <p:nvSpPr>
              <p:cNvPr id="4620" name="Google Shape;4620;p7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2" name="Google Shape;4622;p77"/>
          <p:cNvGrpSpPr/>
          <p:nvPr/>
        </p:nvGrpSpPr>
        <p:grpSpPr>
          <a:xfrm>
            <a:off x="1541251" y="1854258"/>
            <a:ext cx="713522" cy="688025"/>
            <a:chOff x="1706078" y="2092648"/>
            <a:chExt cx="660913" cy="637296"/>
          </a:xfrm>
        </p:grpSpPr>
        <p:sp>
          <p:nvSpPr>
            <p:cNvPr id="4623" name="Google Shape;4623;p7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4" name="Google Shape;4624;p77"/>
            <p:cNvGrpSpPr/>
            <p:nvPr/>
          </p:nvGrpSpPr>
          <p:grpSpPr>
            <a:xfrm>
              <a:off x="1706078" y="2092648"/>
              <a:ext cx="660913" cy="575241"/>
              <a:chOff x="1706078" y="2092648"/>
              <a:chExt cx="660913" cy="575241"/>
            </a:xfrm>
          </p:grpSpPr>
          <p:sp>
            <p:nvSpPr>
              <p:cNvPr id="4625" name="Google Shape;4625;p7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8" name="Google Shape;4628;p77"/>
          <p:cNvGrpSpPr/>
          <p:nvPr/>
        </p:nvGrpSpPr>
        <p:grpSpPr>
          <a:xfrm>
            <a:off x="6303109" y="971806"/>
            <a:ext cx="1317459" cy="684168"/>
            <a:chOff x="238125" y="999450"/>
            <a:chExt cx="7140700" cy="3708225"/>
          </a:xfrm>
        </p:grpSpPr>
        <p:sp>
          <p:nvSpPr>
            <p:cNvPr id="4629" name="Google Shape;4629;p7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41"/>
        <p:cNvGrpSpPr/>
        <p:nvPr/>
      </p:nvGrpSpPr>
      <p:grpSpPr>
        <a:xfrm>
          <a:off x="0" y="0"/>
          <a:ext cx="0" cy="0"/>
          <a:chOff x="0" y="0"/>
          <a:chExt cx="0" cy="0"/>
        </a:xfrm>
      </p:grpSpPr>
      <p:grpSp>
        <p:nvGrpSpPr>
          <p:cNvPr id="4642" name="Google Shape;4642;p78"/>
          <p:cNvGrpSpPr/>
          <p:nvPr/>
        </p:nvGrpSpPr>
        <p:grpSpPr>
          <a:xfrm>
            <a:off x="717027" y="967622"/>
            <a:ext cx="1636117" cy="1526144"/>
            <a:chOff x="729238" y="1179665"/>
            <a:chExt cx="1636117" cy="1526144"/>
          </a:xfrm>
        </p:grpSpPr>
        <p:grpSp>
          <p:nvGrpSpPr>
            <p:cNvPr id="4643" name="Google Shape;4643;p78"/>
            <p:cNvGrpSpPr/>
            <p:nvPr/>
          </p:nvGrpSpPr>
          <p:grpSpPr>
            <a:xfrm>
              <a:off x="729238" y="1179665"/>
              <a:ext cx="80700" cy="1526144"/>
              <a:chOff x="729238" y="1179665"/>
              <a:chExt cx="80700" cy="1526144"/>
            </a:xfrm>
          </p:grpSpPr>
          <p:sp>
            <p:nvSpPr>
              <p:cNvPr id="4644" name="Google Shape;4644;p7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4" name="Google Shape;4654;p78"/>
            <p:cNvGrpSpPr/>
            <p:nvPr/>
          </p:nvGrpSpPr>
          <p:grpSpPr>
            <a:xfrm>
              <a:off x="903098" y="1179665"/>
              <a:ext cx="80700" cy="1526144"/>
              <a:chOff x="903098" y="1179665"/>
              <a:chExt cx="80700" cy="1526144"/>
            </a:xfrm>
          </p:grpSpPr>
          <p:sp>
            <p:nvSpPr>
              <p:cNvPr id="4655" name="Google Shape;4655;p7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78"/>
            <p:cNvGrpSpPr/>
            <p:nvPr/>
          </p:nvGrpSpPr>
          <p:grpSpPr>
            <a:xfrm>
              <a:off x="1076958" y="1179665"/>
              <a:ext cx="80700" cy="1526144"/>
              <a:chOff x="1076958" y="1179665"/>
              <a:chExt cx="80700" cy="1526144"/>
            </a:xfrm>
          </p:grpSpPr>
          <p:sp>
            <p:nvSpPr>
              <p:cNvPr id="4666" name="Google Shape;4666;p7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78"/>
            <p:cNvGrpSpPr/>
            <p:nvPr/>
          </p:nvGrpSpPr>
          <p:grpSpPr>
            <a:xfrm>
              <a:off x="1247707" y="1179665"/>
              <a:ext cx="80700" cy="1526144"/>
              <a:chOff x="1247707" y="1179665"/>
              <a:chExt cx="80700" cy="1526144"/>
            </a:xfrm>
          </p:grpSpPr>
          <p:sp>
            <p:nvSpPr>
              <p:cNvPr id="4677" name="Google Shape;4677;p7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7" name="Google Shape;4687;p78"/>
            <p:cNvGrpSpPr/>
            <p:nvPr/>
          </p:nvGrpSpPr>
          <p:grpSpPr>
            <a:xfrm>
              <a:off x="1421567" y="1179665"/>
              <a:ext cx="80700" cy="1526144"/>
              <a:chOff x="1421567" y="1179665"/>
              <a:chExt cx="80700" cy="1526144"/>
            </a:xfrm>
          </p:grpSpPr>
          <p:sp>
            <p:nvSpPr>
              <p:cNvPr id="4688" name="Google Shape;4688;p7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78"/>
            <p:cNvGrpSpPr/>
            <p:nvPr/>
          </p:nvGrpSpPr>
          <p:grpSpPr>
            <a:xfrm>
              <a:off x="1592327" y="1179665"/>
              <a:ext cx="80700" cy="1526144"/>
              <a:chOff x="1592327" y="1179665"/>
              <a:chExt cx="80700" cy="1526144"/>
            </a:xfrm>
          </p:grpSpPr>
          <p:sp>
            <p:nvSpPr>
              <p:cNvPr id="4699" name="Google Shape;4699;p7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78"/>
            <p:cNvGrpSpPr/>
            <p:nvPr/>
          </p:nvGrpSpPr>
          <p:grpSpPr>
            <a:xfrm>
              <a:off x="1766187" y="1179665"/>
              <a:ext cx="80700" cy="1526144"/>
              <a:chOff x="1766187" y="1179665"/>
              <a:chExt cx="80700" cy="1526144"/>
            </a:xfrm>
          </p:grpSpPr>
          <p:sp>
            <p:nvSpPr>
              <p:cNvPr id="4710" name="Google Shape;4710;p7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78"/>
            <p:cNvGrpSpPr/>
            <p:nvPr/>
          </p:nvGrpSpPr>
          <p:grpSpPr>
            <a:xfrm>
              <a:off x="1936935" y="1179665"/>
              <a:ext cx="80700" cy="1526144"/>
              <a:chOff x="1936935" y="1179665"/>
              <a:chExt cx="80700" cy="1526144"/>
            </a:xfrm>
          </p:grpSpPr>
          <p:sp>
            <p:nvSpPr>
              <p:cNvPr id="4721" name="Google Shape;4721;p7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78"/>
            <p:cNvGrpSpPr/>
            <p:nvPr/>
          </p:nvGrpSpPr>
          <p:grpSpPr>
            <a:xfrm>
              <a:off x="2110795" y="1179665"/>
              <a:ext cx="80700" cy="1526144"/>
              <a:chOff x="2110795" y="1179665"/>
              <a:chExt cx="80700" cy="1526144"/>
            </a:xfrm>
          </p:grpSpPr>
          <p:sp>
            <p:nvSpPr>
              <p:cNvPr id="4732" name="Google Shape;4732;p7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78"/>
            <p:cNvGrpSpPr/>
            <p:nvPr/>
          </p:nvGrpSpPr>
          <p:grpSpPr>
            <a:xfrm>
              <a:off x="2284655" y="1179665"/>
              <a:ext cx="80700" cy="1526144"/>
              <a:chOff x="2284655" y="1179665"/>
              <a:chExt cx="80700" cy="1526144"/>
            </a:xfrm>
          </p:grpSpPr>
          <p:sp>
            <p:nvSpPr>
              <p:cNvPr id="4743" name="Google Shape;4743;p7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3" name="Google Shape;4753;p78"/>
          <p:cNvGrpSpPr/>
          <p:nvPr/>
        </p:nvGrpSpPr>
        <p:grpSpPr>
          <a:xfrm>
            <a:off x="2611693" y="986760"/>
            <a:ext cx="1364248" cy="1102133"/>
            <a:chOff x="2623904" y="1198803"/>
            <a:chExt cx="1364248" cy="1102133"/>
          </a:xfrm>
        </p:grpSpPr>
        <p:grpSp>
          <p:nvGrpSpPr>
            <p:cNvPr id="4754" name="Google Shape;4754;p78"/>
            <p:cNvGrpSpPr/>
            <p:nvPr/>
          </p:nvGrpSpPr>
          <p:grpSpPr>
            <a:xfrm>
              <a:off x="2623907" y="1198803"/>
              <a:ext cx="1364245" cy="273000"/>
              <a:chOff x="2623907" y="1198803"/>
              <a:chExt cx="1364245" cy="273000"/>
            </a:xfrm>
          </p:grpSpPr>
          <p:sp>
            <p:nvSpPr>
              <p:cNvPr id="4755" name="Google Shape;4755;p7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78"/>
            <p:cNvGrpSpPr/>
            <p:nvPr/>
          </p:nvGrpSpPr>
          <p:grpSpPr>
            <a:xfrm>
              <a:off x="2623904" y="1476964"/>
              <a:ext cx="1364245" cy="273000"/>
              <a:chOff x="2623904" y="1476964"/>
              <a:chExt cx="1364245" cy="273000"/>
            </a:xfrm>
          </p:grpSpPr>
          <p:sp>
            <p:nvSpPr>
              <p:cNvPr id="4761" name="Google Shape;4761;p7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78"/>
            <p:cNvGrpSpPr/>
            <p:nvPr/>
          </p:nvGrpSpPr>
          <p:grpSpPr>
            <a:xfrm>
              <a:off x="2623907" y="1749775"/>
              <a:ext cx="1364245" cy="273000"/>
              <a:chOff x="2623907" y="1749775"/>
              <a:chExt cx="1364245" cy="273000"/>
            </a:xfrm>
          </p:grpSpPr>
          <p:sp>
            <p:nvSpPr>
              <p:cNvPr id="4767" name="Google Shape;4767;p7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78"/>
            <p:cNvGrpSpPr/>
            <p:nvPr/>
          </p:nvGrpSpPr>
          <p:grpSpPr>
            <a:xfrm>
              <a:off x="2623904" y="2027936"/>
              <a:ext cx="1364245" cy="273000"/>
              <a:chOff x="2623904" y="2027936"/>
              <a:chExt cx="1364245" cy="273000"/>
            </a:xfrm>
          </p:grpSpPr>
          <p:sp>
            <p:nvSpPr>
              <p:cNvPr id="4773" name="Google Shape;4773;p7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8" name="Google Shape;4778;p78"/>
          <p:cNvGrpSpPr/>
          <p:nvPr/>
        </p:nvGrpSpPr>
        <p:grpSpPr>
          <a:xfrm>
            <a:off x="2601154" y="2445833"/>
            <a:ext cx="1387541" cy="159124"/>
            <a:chOff x="3200660" y="2180272"/>
            <a:chExt cx="2563824" cy="378237"/>
          </a:xfrm>
        </p:grpSpPr>
        <p:sp>
          <p:nvSpPr>
            <p:cNvPr id="4779" name="Google Shape;4779;p7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78"/>
          <p:cNvGrpSpPr/>
          <p:nvPr/>
        </p:nvGrpSpPr>
        <p:grpSpPr>
          <a:xfrm>
            <a:off x="2597679" y="2723597"/>
            <a:ext cx="1390502" cy="159625"/>
            <a:chOff x="3530150" y="2790075"/>
            <a:chExt cx="1962600" cy="225300"/>
          </a:xfrm>
        </p:grpSpPr>
        <p:sp>
          <p:nvSpPr>
            <p:cNvPr id="4798" name="Google Shape;4798;p7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78"/>
          <p:cNvGrpSpPr/>
          <p:nvPr/>
        </p:nvGrpSpPr>
        <p:grpSpPr>
          <a:xfrm>
            <a:off x="2597736" y="3001862"/>
            <a:ext cx="1411629" cy="154175"/>
            <a:chOff x="3558802" y="4011244"/>
            <a:chExt cx="1866000" cy="111600"/>
          </a:xfrm>
        </p:grpSpPr>
        <p:sp>
          <p:nvSpPr>
            <p:cNvPr id="4801" name="Google Shape;4801;p7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78"/>
          <p:cNvGrpSpPr/>
          <p:nvPr/>
        </p:nvGrpSpPr>
        <p:grpSpPr>
          <a:xfrm>
            <a:off x="2598024" y="2207432"/>
            <a:ext cx="1383503" cy="119761"/>
            <a:chOff x="3465975" y="2270258"/>
            <a:chExt cx="1986364" cy="171947"/>
          </a:xfrm>
        </p:grpSpPr>
        <p:sp>
          <p:nvSpPr>
            <p:cNvPr id="4804" name="Google Shape;4804;p7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78"/>
          <p:cNvGrpSpPr/>
          <p:nvPr/>
        </p:nvGrpSpPr>
        <p:grpSpPr>
          <a:xfrm>
            <a:off x="2609031" y="3571205"/>
            <a:ext cx="1369531" cy="195460"/>
            <a:chOff x="723300" y="4253549"/>
            <a:chExt cx="2276482" cy="324900"/>
          </a:xfrm>
        </p:grpSpPr>
        <p:sp>
          <p:nvSpPr>
            <p:cNvPr id="4813" name="Google Shape;4813;p7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8" name="Google Shape;4818;p78"/>
          <p:cNvGrpSpPr/>
          <p:nvPr/>
        </p:nvGrpSpPr>
        <p:grpSpPr>
          <a:xfrm>
            <a:off x="2598592" y="3272446"/>
            <a:ext cx="1389066" cy="180119"/>
            <a:chOff x="705948" y="3788465"/>
            <a:chExt cx="2308953" cy="299400"/>
          </a:xfrm>
        </p:grpSpPr>
        <p:sp>
          <p:nvSpPr>
            <p:cNvPr id="4819" name="Google Shape;4819;p7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4" name="Google Shape;4824;p78"/>
          <p:cNvGrpSpPr/>
          <p:nvPr/>
        </p:nvGrpSpPr>
        <p:grpSpPr>
          <a:xfrm>
            <a:off x="4195583" y="1876400"/>
            <a:ext cx="1433821" cy="191501"/>
            <a:chOff x="4273350" y="2088443"/>
            <a:chExt cx="1433821" cy="191501"/>
          </a:xfrm>
        </p:grpSpPr>
        <p:grpSp>
          <p:nvGrpSpPr>
            <p:cNvPr id="4825" name="Google Shape;4825;p78"/>
            <p:cNvGrpSpPr/>
            <p:nvPr/>
          </p:nvGrpSpPr>
          <p:grpSpPr>
            <a:xfrm>
              <a:off x="4273350" y="2088443"/>
              <a:ext cx="1433821" cy="0"/>
              <a:chOff x="5224975" y="2962250"/>
              <a:chExt cx="1544400" cy="0"/>
            </a:xfrm>
          </p:grpSpPr>
          <p:cxnSp>
            <p:nvCxnSpPr>
              <p:cNvPr id="4826" name="Google Shape;4826;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827" name="Google Shape;4827;p7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828" name="Google Shape;4828;p78"/>
            <p:cNvGrpSpPr/>
            <p:nvPr/>
          </p:nvGrpSpPr>
          <p:grpSpPr>
            <a:xfrm>
              <a:off x="4273350" y="2279944"/>
              <a:ext cx="1433821" cy="0"/>
              <a:chOff x="5224975" y="2962250"/>
              <a:chExt cx="1544400" cy="0"/>
            </a:xfrm>
          </p:grpSpPr>
          <p:cxnSp>
            <p:nvCxnSpPr>
              <p:cNvPr id="4829" name="Google Shape;4829;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830" name="Google Shape;4830;p7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831" name="Google Shape;4831;p78"/>
          <p:cNvGrpSpPr/>
          <p:nvPr/>
        </p:nvGrpSpPr>
        <p:grpSpPr>
          <a:xfrm>
            <a:off x="2646529" y="3885304"/>
            <a:ext cx="1304609" cy="294074"/>
            <a:chOff x="2658741" y="4097347"/>
            <a:chExt cx="1304609" cy="294074"/>
          </a:xfrm>
        </p:grpSpPr>
        <p:grpSp>
          <p:nvGrpSpPr>
            <p:cNvPr id="4832" name="Google Shape;4832;p78"/>
            <p:cNvGrpSpPr/>
            <p:nvPr/>
          </p:nvGrpSpPr>
          <p:grpSpPr>
            <a:xfrm>
              <a:off x="2658741" y="4097347"/>
              <a:ext cx="118572" cy="294074"/>
              <a:chOff x="3343310" y="4475555"/>
              <a:chExt cx="127717" cy="316753"/>
            </a:xfrm>
          </p:grpSpPr>
          <p:sp>
            <p:nvSpPr>
              <p:cNvPr id="4833" name="Google Shape;4833;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78"/>
            <p:cNvGrpSpPr/>
            <p:nvPr/>
          </p:nvGrpSpPr>
          <p:grpSpPr>
            <a:xfrm>
              <a:off x="3815519" y="4098388"/>
              <a:ext cx="147831" cy="291991"/>
              <a:chOff x="3527539" y="4476677"/>
              <a:chExt cx="159232" cy="314510"/>
            </a:xfrm>
          </p:grpSpPr>
          <p:sp>
            <p:nvSpPr>
              <p:cNvPr id="4836" name="Google Shape;4836;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78"/>
            <p:cNvGrpSpPr/>
            <p:nvPr/>
          </p:nvGrpSpPr>
          <p:grpSpPr>
            <a:xfrm>
              <a:off x="3511696" y="4098388"/>
              <a:ext cx="147831" cy="291991"/>
              <a:chOff x="3527539" y="4476677"/>
              <a:chExt cx="159232" cy="314510"/>
            </a:xfrm>
          </p:grpSpPr>
          <p:sp>
            <p:nvSpPr>
              <p:cNvPr id="4839" name="Google Shape;4839;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78"/>
            <p:cNvGrpSpPr/>
            <p:nvPr/>
          </p:nvGrpSpPr>
          <p:grpSpPr>
            <a:xfrm>
              <a:off x="3207874" y="4098388"/>
              <a:ext cx="147831" cy="291991"/>
              <a:chOff x="3527539" y="4476677"/>
              <a:chExt cx="159232" cy="314510"/>
            </a:xfrm>
          </p:grpSpPr>
          <p:sp>
            <p:nvSpPr>
              <p:cNvPr id="4842" name="Google Shape;4842;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78"/>
            <p:cNvGrpSpPr/>
            <p:nvPr/>
          </p:nvGrpSpPr>
          <p:grpSpPr>
            <a:xfrm>
              <a:off x="2933305" y="4097347"/>
              <a:ext cx="118572" cy="294074"/>
              <a:chOff x="3343310" y="4475555"/>
              <a:chExt cx="127717" cy="316753"/>
            </a:xfrm>
          </p:grpSpPr>
          <p:sp>
            <p:nvSpPr>
              <p:cNvPr id="4845" name="Google Shape;4845;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7" name="Google Shape;4847;p78"/>
          <p:cNvGrpSpPr/>
          <p:nvPr/>
        </p:nvGrpSpPr>
        <p:grpSpPr>
          <a:xfrm>
            <a:off x="4197138" y="963998"/>
            <a:ext cx="1430711" cy="751237"/>
            <a:chOff x="5159450" y="1919950"/>
            <a:chExt cx="1541050" cy="862500"/>
          </a:xfrm>
        </p:grpSpPr>
        <p:sp>
          <p:nvSpPr>
            <p:cNvPr id="4848" name="Google Shape;4848;p7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849" name="Google Shape;4849;p78"/>
            <p:cNvGrpSpPr/>
            <p:nvPr/>
          </p:nvGrpSpPr>
          <p:grpSpPr>
            <a:xfrm>
              <a:off x="5159450" y="1919950"/>
              <a:ext cx="1541050" cy="862500"/>
              <a:chOff x="5159450" y="1919950"/>
              <a:chExt cx="1541050" cy="862500"/>
            </a:xfrm>
          </p:grpSpPr>
          <p:cxnSp>
            <p:nvCxnSpPr>
              <p:cNvPr id="4850" name="Google Shape;4850;p7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851" name="Google Shape;4851;p7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852" name="Google Shape;4852;p78"/>
          <p:cNvGrpSpPr/>
          <p:nvPr/>
        </p:nvGrpSpPr>
        <p:grpSpPr>
          <a:xfrm>
            <a:off x="4245275" y="2227768"/>
            <a:ext cx="1334436" cy="967914"/>
            <a:chOff x="4294923" y="2439811"/>
            <a:chExt cx="1334436" cy="967914"/>
          </a:xfrm>
        </p:grpSpPr>
        <p:grpSp>
          <p:nvGrpSpPr>
            <p:cNvPr id="4853" name="Google Shape;4853;p78"/>
            <p:cNvGrpSpPr/>
            <p:nvPr/>
          </p:nvGrpSpPr>
          <p:grpSpPr>
            <a:xfrm>
              <a:off x="4960455" y="2469658"/>
              <a:ext cx="668904" cy="885524"/>
              <a:chOff x="4960455" y="2469658"/>
              <a:chExt cx="668904" cy="885524"/>
            </a:xfrm>
          </p:grpSpPr>
          <p:sp>
            <p:nvSpPr>
              <p:cNvPr id="4854" name="Google Shape;4854;p7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78"/>
            <p:cNvGrpSpPr/>
            <p:nvPr/>
          </p:nvGrpSpPr>
          <p:grpSpPr>
            <a:xfrm>
              <a:off x="4294923" y="2469658"/>
              <a:ext cx="668951" cy="885524"/>
              <a:chOff x="4294923" y="2469658"/>
              <a:chExt cx="668951" cy="885524"/>
            </a:xfrm>
          </p:grpSpPr>
          <p:sp>
            <p:nvSpPr>
              <p:cNvPr id="4861" name="Google Shape;4861;p7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7" name="Google Shape;4867;p7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78"/>
          <p:cNvGrpSpPr/>
          <p:nvPr/>
        </p:nvGrpSpPr>
        <p:grpSpPr>
          <a:xfrm>
            <a:off x="4231478" y="3282213"/>
            <a:ext cx="1430949" cy="897289"/>
            <a:chOff x="4351371" y="3547942"/>
            <a:chExt cx="1345130" cy="843475"/>
          </a:xfrm>
        </p:grpSpPr>
        <p:grpSp>
          <p:nvGrpSpPr>
            <p:cNvPr id="4869" name="Google Shape;4869;p78"/>
            <p:cNvGrpSpPr/>
            <p:nvPr/>
          </p:nvGrpSpPr>
          <p:grpSpPr>
            <a:xfrm>
              <a:off x="4351371" y="4209917"/>
              <a:ext cx="1345130" cy="181500"/>
              <a:chOff x="4351371" y="4209917"/>
              <a:chExt cx="1345130" cy="181500"/>
            </a:xfrm>
          </p:grpSpPr>
          <p:sp>
            <p:nvSpPr>
              <p:cNvPr id="4870" name="Google Shape;4870;p7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1" name="Google Shape;4871;p7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872" name="Google Shape;4872;p78"/>
            <p:cNvGrpSpPr/>
            <p:nvPr/>
          </p:nvGrpSpPr>
          <p:grpSpPr>
            <a:xfrm>
              <a:off x="4403010" y="3985221"/>
              <a:ext cx="1109518" cy="181500"/>
              <a:chOff x="4403010" y="3985221"/>
              <a:chExt cx="1109518" cy="181500"/>
            </a:xfrm>
          </p:grpSpPr>
          <p:sp>
            <p:nvSpPr>
              <p:cNvPr id="4873" name="Google Shape;4873;p7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4" name="Google Shape;4874;p7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875" name="Google Shape;4875;p78"/>
            <p:cNvGrpSpPr/>
            <p:nvPr/>
          </p:nvGrpSpPr>
          <p:grpSpPr>
            <a:xfrm>
              <a:off x="4618704" y="3766582"/>
              <a:ext cx="807858" cy="181500"/>
              <a:chOff x="4618704" y="3766582"/>
              <a:chExt cx="807858" cy="181500"/>
            </a:xfrm>
          </p:grpSpPr>
          <p:sp>
            <p:nvSpPr>
              <p:cNvPr id="4876" name="Google Shape;4876;p7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7" name="Google Shape;4877;p7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878" name="Google Shape;4878;p78"/>
            <p:cNvGrpSpPr/>
            <p:nvPr/>
          </p:nvGrpSpPr>
          <p:grpSpPr>
            <a:xfrm>
              <a:off x="4735238" y="3547942"/>
              <a:ext cx="462839" cy="181500"/>
              <a:chOff x="4735238" y="3547942"/>
              <a:chExt cx="462839" cy="181500"/>
            </a:xfrm>
          </p:grpSpPr>
          <p:sp>
            <p:nvSpPr>
              <p:cNvPr id="4879" name="Google Shape;4879;p7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0" name="Google Shape;4880;p7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881" name="Google Shape;4881;p78"/>
          <p:cNvGrpSpPr/>
          <p:nvPr/>
        </p:nvGrpSpPr>
        <p:grpSpPr>
          <a:xfrm>
            <a:off x="7407836" y="2217537"/>
            <a:ext cx="1020955" cy="928853"/>
            <a:chOff x="926675" y="238125"/>
            <a:chExt cx="5755100" cy="5232975"/>
          </a:xfrm>
        </p:grpSpPr>
        <p:sp>
          <p:nvSpPr>
            <p:cNvPr id="4882" name="Google Shape;4882;p7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78"/>
          <p:cNvGrpSpPr/>
          <p:nvPr/>
        </p:nvGrpSpPr>
        <p:grpSpPr>
          <a:xfrm>
            <a:off x="715210" y="2616272"/>
            <a:ext cx="1695374" cy="1560837"/>
            <a:chOff x="727421" y="2828315"/>
            <a:chExt cx="1695374" cy="1560837"/>
          </a:xfrm>
        </p:grpSpPr>
        <p:grpSp>
          <p:nvGrpSpPr>
            <p:cNvPr id="4887" name="Google Shape;4887;p78"/>
            <p:cNvGrpSpPr/>
            <p:nvPr/>
          </p:nvGrpSpPr>
          <p:grpSpPr>
            <a:xfrm>
              <a:off x="727421" y="2828315"/>
              <a:ext cx="1695374" cy="1560837"/>
              <a:chOff x="734799" y="2782450"/>
              <a:chExt cx="1571100" cy="1577400"/>
            </a:xfrm>
          </p:grpSpPr>
          <p:cxnSp>
            <p:nvCxnSpPr>
              <p:cNvPr id="4888" name="Google Shape;4888;p7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889" name="Google Shape;4889;p7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890" name="Google Shape;4890;p78"/>
            <p:cNvGrpSpPr/>
            <p:nvPr/>
          </p:nvGrpSpPr>
          <p:grpSpPr>
            <a:xfrm>
              <a:off x="819108" y="2882501"/>
              <a:ext cx="1556791" cy="1426186"/>
              <a:chOff x="819108" y="2882501"/>
              <a:chExt cx="1556791" cy="1426186"/>
            </a:xfrm>
          </p:grpSpPr>
          <p:grpSp>
            <p:nvGrpSpPr>
              <p:cNvPr id="4891" name="Google Shape;4891;p78"/>
              <p:cNvGrpSpPr/>
              <p:nvPr/>
            </p:nvGrpSpPr>
            <p:grpSpPr>
              <a:xfrm>
                <a:off x="819108" y="2882501"/>
                <a:ext cx="103104" cy="1426186"/>
                <a:chOff x="4674013" y="3100904"/>
                <a:chExt cx="122758" cy="1698043"/>
              </a:xfrm>
            </p:grpSpPr>
            <p:sp>
              <p:nvSpPr>
                <p:cNvPr id="4892" name="Google Shape;4892;p7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78"/>
              <p:cNvGrpSpPr/>
              <p:nvPr/>
            </p:nvGrpSpPr>
            <p:grpSpPr>
              <a:xfrm>
                <a:off x="1062475" y="2882501"/>
                <a:ext cx="103104" cy="1426186"/>
                <a:chOff x="4940438" y="3100904"/>
                <a:chExt cx="122758" cy="1698043"/>
              </a:xfrm>
            </p:grpSpPr>
            <p:sp>
              <p:nvSpPr>
                <p:cNvPr id="4900" name="Google Shape;4900;p7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78"/>
              <p:cNvGrpSpPr/>
              <p:nvPr/>
            </p:nvGrpSpPr>
            <p:grpSpPr>
              <a:xfrm>
                <a:off x="1299324" y="2882501"/>
                <a:ext cx="103104" cy="1426186"/>
                <a:chOff x="5206863" y="3100904"/>
                <a:chExt cx="122758" cy="1698043"/>
              </a:xfrm>
            </p:grpSpPr>
            <p:sp>
              <p:nvSpPr>
                <p:cNvPr id="4908" name="Google Shape;4908;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78"/>
              <p:cNvGrpSpPr/>
              <p:nvPr/>
            </p:nvGrpSpPr>
            <p:grpSpPr>
              <a:xfrm>
                <a:off x="1786057" y="2882501"/>
                <a:ext cx="103104" cy="1426186"/>
                <a:chOff x="6006138" y="3143629"/>
                <a:chExt cx="122758" cy="1698043"/>
              </a:xfrm>
            </p:grpSpPr>
            <p:sp>
              <p:nvSpPr>
                <p:cNvPr id="4916" name="Google Shape;4916;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78"/>
              <p:cNvGrpSpPr/>
              <p:nvPr/>
            </p:nvGrpSpPr>
            <p:grpSpPr>
              <a:xfrm>
                <a:off x="2029422" y="2882501"/>
                <a:ext cx="103104" cy="1426186"/>
                <a:chOff x="6805413" y="3100904"/>
                <a:chExt cx="122758" cy="1698043"/>
              </a:xfrm>
            </p:grpSpPr>
            <p:sp>
              <p:nvSpPr>
                <p:cNvPr id="4924" name="Google Shape;4924;p7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78"/>
              <p:cNvGrpSpPr/>
              <p:nvPr/>
            </p:nvGrpSpPr>
            <p:grpSpPr>
              <a:xfrm>
                <a:off x="2272795" y="2882501"/>
                <a:ext cx="103104" cy="1426186"/>
                <a:chOff x="5206863" y="3100904"/>
                <a:chExt cx="122758" cy="1698043"/>
              </a:xfrm>
            </p:grpSpPr>
            <p:sp>
              <p:nvSpPr>
                <p:cNvPr id="4932" name="Google Shape;4932;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78"/>
              <p:cNvGrpSpPr/>
              <p:nvPr/>
            </p:nvGrpSpPr>
            <p:grpSpPr>
              <a:xfrm>
                <a:off x="1542694" y="2882501"/>
                <a:ext cx="103104" cy="1426186"/>
                <a:chOff x="6006138" y="3143629"/>
                <a:chExt cx="122758" cy="1698043"/>
              </a:xfrm>
            </p:grpSpPr>
            <p:sp>
              <p:nvSpPr>
                <p:cNvPr id="4940" name="Google Shape;4940;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47" name="Google Shape;4947;p78"/>
          <p:cNvGrpSpPr/>
          <p:nvPr/>
        </p:nvGrpSpPr>
        <p:grpSpPr>
          <a:xfrm>
            <a:off x="5671260" y="3305994"/>
            <a:ext cx="2749952" cy="870677"/>
            <a:chOff x="238125" y="1725700"/>
            <a:chExt cx="7139025" cy="2260325"/>
          </a:xfrm>
        </p:grpSpPr>
        <p:sp>
          <p:nvSpPr>
            <p:cNvPr id="4948" name="Google Shape;4948;p7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78"/>
          <p:cNvGrpSpPr/>
          <p:nvPr/>
        </p:nvGrpSpPr>
        <p:grpSpPr>
          <a:xfrm>
            <a:off x="5941424" y="2247740"/>
            <a:ext cx="1105452" cy="916747"/>
            <a:chOff x="5249100" y="1210600"/>
            <a:chExt cx="3502700" cy="2904775"/>
          </a:xfrm>
        </p:grpSpPr>
        <p:sp>
          <p:nvSpPr>
            <p:cNvPr id="4959" name="Google Shape;4959;p7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63" name="Google Shape;4963;p7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964" name="Google Shape;4964;p7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965" name="Google Shape;4965;p7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966" name="Google Shape;4966;p7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967" name="Google Shape;4967;p7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78"/>
          <p:cNvGrpSpPr/>
          <p:nvPr/>
        </p:nvGrpSpPr>
        <p:grpSpPr>
          <a:xfrm>
            <a:off x="7123972" y="967158"/>
            <a:ext cx="1304650" cy="1124856"/>
            <a:chOff x="7287122" y="1165658"/>
            <a:chExt cx="1219413" cy="1051365"/>
          </a:xfrm>
        </p:grpSpPr>
        <p:grpSp>
          <p:nvGrpSpPr>
            <p:cNvPr id="4969" name="Google Shape;4969;p78"/>
            <p:cNvGrpSpPr/>
            <p:nvPr/>
          </p:nvGrpSpPr>
          <p:grpSpPr>
            <a:xfrm>
              <a:off x="7287122" y="1969723"/>
              <a:ext cx="1219413" cy="247300"/>
              <a:chOff x="7287122" y="1969723"/>
              <a:chExt cx="1219413" cy="247300"/>
            </a:xfrm>
          </p:grpSpPr>
          <p:sp>
            <p:nvSpPr>
              <p:cNvPr id="4970" name="Google Shape;4970;p7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1" name="Google Shape;4971;p78"/>
              <p:cNvGrpSpPr/>
              <p:nvPr/>
            </p:nvGrpSpPr>
            <p:grpSpPr>
              <a:xfrm>
                <a:off x="7287122" y="2063892"/>
                <a:ext cx="1151753" cy="73428"/>
                <a:chOff x="7287122" y="2063892"/>
                <a:chExt cx="1151753" cy="73428"/>
              </a:xfrm>
            </p:grpSpPr>
            <p:sp>
              <p:nvSpPr>
                <p:cNvPr id="4972" name="Google Shape;4972;p7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73" name="Google Shape;4973;p7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974" name="Google Shape;4974;p78"/>
            <p:cNvGrpSpPr/>
            <p:nvPr/>
          </p:nvGrpSpPr>
          <p:grpSpPr>
            <a:xfrm>
              <a:off x="7287122" y="1712201"/>
              <a:ext cx="1219403" cy="246767"/>
              <a:chOff x="7287122" y="1712201"/>
              <a:chExt cx="1219403" cy="246767"/>
            </a:xfrm>
          </p:grpSpPr>
          <p:sp>
            <p:nvSpPr>
              <p:cNvPr id="4975" name="Google Shape;4975;p7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6" name="Google Shape;4976;p78"/>
              <p:cNvGrpSpPr/>
              <p:nvPr/>
            </p:nvGrpSpPr>
            <p:grpSpPr>
              <a:xfrm>
                <a:off x="7287122" y="1842861"/>
                <a:ext cx="1005303" cy="73419"/>
                <a:chOff x="7287122" y="1842861"/>
                <a:chExt cx="1005303" cy="73419"/>
              </a:xfrm>
            </p:grpSpPr>
            <p:sp>
              <p:nvSpPr>
                <p:cNvPr id="4977" name="Google Shape;4977;p7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78" name="Google Shape;4978;p7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979" name="Google Shape;4979;p78"/>
            <p:cNvGrpSpPr/>
            <p:nvPr/>
          </p:nvGrpSpPr>
          <p:grpSpPr>
            <a:xfrm>
              <a:off x="7287122" y="1447520"/>
              <a:ext cx="1219403" cy="286667"/>
              <a:chOff x="7287122" y="1447520"/>
              <a:chExt cx="1219403" cy="286667"/>
            </a:xfrm>
          </p:grpSpPr>
          <p:sp>
            <p:nvSpPr>
              <p:cNvPr id="4980" name="Google Shape;4980;p7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1" name="Google Shape;4981;p78"/>
              <p:cNvGrpSpPr/>
              <p:nvPr/>
            </p:nvGrpSpPr>
            <p:grpSpPr>
              <a:xfrm>
                <a:off x="7287122" y="1581977"/>
                <a:ext cx="852803" cy="73428"/>
                <a:chOff x="7287122" y="1581977"/>
                <a:chExt cx="852803" cy="73428"/>
              </a:xfrm>
            </p:grpSpPr>
            <p:sp>
              <p:nvSpPr>
                <p:cNvPr id="4982" name="Google Shape;4982;p7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3" name="Google Shape;4983;p7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984" name="Google Shape;4984;p78"/>
            <p:cNvGrpSpPr/>
            <p:nvPr/>
          </p:nvGrpSpPr>
          <p:grpSpPr>
            <a:xfrm>
              <a:off x="7287122" y="1165658"/>
              <a:ext cx="1219403" cy="344253"/>
              <a:chOff x="7287122" y="1165658"/>
              <a:chExt cx="1219403" cy="344253"/>
            </a:xfrm>
          </p:grpSpPr>
          <p:sp>
            <p:nvSpPr>
              <p:cNvPr id="4985" name="Google Shape;4985;p7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6" name="Google Shape;4986;p78"/>
              <p:cNvGrpSpPr/>
              <p:nvPr/>
            </p:nvGrpSpPr>
            <p:grpSpPr>
              <a:xfrm>
                <a:off x="7287122" y="1341025"/>
                <a:ext cx="695703" cy="73419"/>
                <a:chOff x="7287122" y="1341025"/>
                <a:chExt cx="695703" cy="73419"/>
              </a:xfrm>
            </p:grpSpPr>
            <p:sp>
              <p:nvSpPr>
                <p:cNvPr id="4987" name="Google Shape;4987;p7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8" name="Google Shape;4988;p7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989" name="Google Shape;4989;p78"/>
          <p:cNvGrpSpPr/>
          <p:nvPr/>
        </p:nvGrpSpPr>
        <p:grpSpPr>
          <a:xfrm>
            <a:off x="5790464" y="973181"/>
            <a:ext cx="1397729" cy="1098540"/>
            <a:chOff x="5900602" y="1193063"/>
            <a:chExt cx="1299851" cy="1021707"/>
          </a:xfrm>
        </p:grpSpPr>
        <p:grpSp>
          <p:nvGrpSpPr>
            <p:cNvPr id="4990" name="Google Shape;4990;p78"/>
            <p:cNvGrpSpPr/>
            <p:nvPr/>
          </p:nvGrpSpPr>
          <p:grpSpPr>
            <a:xfrm>
              <a:off x="6520337" y="1193063"/>
              <a:ext cx="341815" cy="799959"/>
              <a:chOff x="6520337" y="1193063"/>
              <a:chExt cx="341815" cy="799959"/>
            </a:xfrm>
          </p:grpSpPr>
          <p:grpSp>
            <p:nvGrpSpPr>
              <p:cNvPr id="4991" name="Google Shape;4991;p78"/>
              <p:cNvGrpSpPr/>
              <p:nvPr/>
            </p:nvGrpSpPr>
            <p:grpSpPr>
              <a:xfrm>
                <a:off x="6520337" y="1589527"/>
                <a:ext cx="213950" cy="403494"/>
                <a:chOff x="6520337" y="1589527"/>
                <a:chExt cx="213950" cy="403494"/>
              </a:xfrm>
            </p:grpSpPr>
            <p:sp>
              <p:nvSpPr>
                <p:cNvPr id="4992" name="Google Shape;4992;p7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78"/>
              <p:cNvGrpSpPr/>
              <p:nvPr/>
            </p:nvGrpSpPr>
            <p:grpSpPr>
              <a:xfrm>
                <a:off x="6577204" y="1193063"/>
                <a:ext cx="284947" cy="464512"/>
                <a:chOff x="6577204" y="1193063"/>
                <a:chExt cx="284947" cy="464512"/>
              </a:xfrm>
            </p:grpSpPr>
            <p:sp>
              <p:nvSpPr>
                <p:cNvPr id="4995" name="Google Shape;4995;p7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6" name="Google Shape;4996;p7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997" name="Google Shape;4997;p78"/>
            <p:cNvGrpSpPr/>
            <p:nvPr/>
          </p:nvGrpSpPr>
          <p:grpSpPr>
            <a:xfrm>
              <a:off x="6238903" y="1193063"/>
              <a:ext cx="300475" cy="900152"/>
              <a:chOff x="6238903" y="1193063"/>
              <a:chExt cx="300475" cy="900152"/>
            </a:xfrm>
          </p:grpSpPr>
          <p:grpSp>
            <p:nvGrpSpPr>
              <p:cNvPr id="4998" name="Google Shape;4998;p78"/>
              <p:cNvGrpSpPr/>
              <p:nvPr/>
            </p:nvGrpSpPr>
            <p:grpSpPr>
              <a:xfrm>
                <a:off x="6290865" y="1489315"/>
                <a:ext cx="248514" cy="603900"/>
                <a:chOff x="6290865" y="1489315"/>
                <a:chExt cx="248514" cy="603900"/>
              </a:xfrm>
            </p:grpSpPr>
            <p:sp>
              <p:nvSpPr>
                <p:cNvPr id="4999" name="Google Shape;4999;p7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78"/>
              <p:cNvGrpSpPr/>
              <p:nvPr/>
            </p:nvGrpSpPr>
            <p:grpSpPr>
              <a:xfrm>
                <a:off x="6238903" y="1193063"/>
                <a:ext cx="284947" cy="333087"/>
                <a:chOff x="6238903" y="1193063"/>
                <a:chExt cx="284947" cy="333087"/>
              </a:xfrm>
            </p:grpSpPr>
            <p:sp>
              <p:nvSpPr>
                <p:cNvPr id="5002" name="Google Shape;5002;p7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3" name="Google Shape;5003;p7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004" name="Google Shape;5004;p78"/>
            <p:cNvGrpSpPr/>
            <p:nvPr/>
          </p:nvGrpSpPr>
          <p:grpSpPr>
            <a:xfrm>
              <a:off x="5900602" y="1193063"/>
              <a:ext cx="444345" cy="1021707"/>
              <a:chOff x="5900602" y="1193063"/>
              <a:chExt cx="444345" cy="1021707"/>
            </a:xfrm>
          </p:grpSpPr>
          <p:grpSp>
            <p:nvGrpSpPr>
              <p:cNvPr id="5005" name="Google Shape;5005;p78"/>
              <p:cNvGrpSpPr/>
              <p:nvPr/>
            </p:nvGrpSpPr>
            <p:grpSpPr>
              <a:xfrm>
                <a:off x="6046501" y="1367785"/>
                <a:ext cx="298446" cy="846986"/>
                <a:chOff x="6046501" y="1367785"/>
                <a:chExt cx="298446" cy="846986"/>
              </a:xfrm>
            </p:grpSpPr>
            <p:sp>
              <p:nvSpPr>
                <p:cNvPr id="5006" name="Google Shape;5006;p7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78"/>
              <p:cNvGrpSpPr/>
              <p:nvPr/>
            </p:nvGrpSpPr>
            <p:grpSpPr>
              <a:xfrm>
                <a:off x="5900602" y="1193063"/>
                <a:ext cx="284947" cy="182312"/>
                <a:chOff x="5900602" y="1193063"/>
                <a:chExt cx="284947" cy="182312"/>
              </a:xfrm>
            </p:grpSpPr>
            <p:sp>
              <p:nvSpPr>
                <p:cNvPr id="5009" name="Google Shape;5009;p7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0" name="Google Shape;5010;p7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011" name="Google Shape;5011;p78"/>
            <p:cNvGrpSpPr/>
            <p:nvPr/>
          </p:nvGrpSpPr>
          <p:grpSpPr>
            <a:xfrm>
              <a:off x="6738300" y="1193063"/>
              <a:ext cx="462153" cy="707634"/>
              <a:chOff x="6738300" y="1193063"/>
              <a:chExt cx="462153" cy="707634"/>
            </a:xfrm>
          </p:grpSpPr>
          <p:grpSp>
            <p:nvGrpSpPr>
              <p:cNvPr id="5012" name="Google Shape;5012;p78"/>
              <p:cNvGrpSpPr/>
              <p:nvPr/>
            </p:nvGrpSpPr>
            <p:grpSpPr>
              <a:xfrm>
                <a:off x="6915505" y="1193063"/>
                <a:ext cx="284947" cy="597387"/>
                <a:chOff x="6915505" y="1193063"/>
                <a:chExt cx="284947" cy="597387"/>
              </a:xfrm>
            </p:grpSpPr>
            <p:sp>
              <p:nvSpPr>
                <p:cNvPr id="5013" name="Google Shape;5013;p7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4" name="Google Shape;5014;p7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015" name="Google Shape;5015;p78"/>
              <p:cNvGrpSpPr/>
              <p:nvPr/>
            </p:nvGrpSpPr>
            <p:grpSpPr>
              <a:xfrm>
                <a:off x="6738300" y="1684725"/>
                <a:ext cx="230066" cy="215971"/>
                <a:chOff x="6738300" y="1684725"/>
                <a:chExt cx="230066" cy="215971"/>
              </a:xfrm>
            </p:grpSpPr>
            <p:sp>
              <p:nvSpPr>
                <p:cNvPr id="5016" name="Google Shape;5016;p7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21"/>
        <p:cNvGrpSpPr/>
        <p:nvPr/>
      </p:nvGrpSpPr>
      <p:grpSpPr>
        <a:xfrm>
          <a:off x="0" y="0"/>
          <a:ext cx="0" cy="0"/>
          <a:chOff x="0" y="0"/>
          <a:chExt cx="0" cy="0"/>
        </a:xfrm>
      </p:grpSpPr>
      <p:grpSp>
        <p:nvGrpSpPr>
          <p:cNvPr id="5022" name="Google Shape;5022;p79"/>
          <p:cNvGrpSpPr/>
          <p:nvPr/>
        </p:nvGrpSpPr>
        <p:grpSpPr>
          <a:xfrm>
            <a:off x="821785" y="2307635"/>
            <a:ext cx="339235" cy="298186"/>
            <a:chOff x="898875" y="244725"/>
            <a:chExt cx="481800" cy="423500"/>
          </a:xfrm>
        </p:grpSpPr>
        <p:sp>
          <p:nvSpPr>
            <p:cNvPr id="5023" name="Google Shape;5023;p7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7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7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6" name="Google Shape;5026;p7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7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7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9" name="Google Shape;5029;p79"/>
          <p:cNvGrpSpPr/>
          <p:nvPr/>
        </p:nvGrpSpPr>
        <p:grpSpPr>
          <a:xfrm>
            <a:off x="1260167" y="2287103"/>
            <a:ext cx="298169" cy="339253"/>
            <a:chOff x="1529350" y="258825"/>
            <a:chExt cx="423475" cy="481825"/>
          </a:xfrm>
        </p:grpSpPr>
        <p:sp>
          <p:nvSpPr>
            <p:cNvPr id="5030" name="Google Shape;5030;p7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7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2" name="Google Shape;5032;p79"/>
          <p:cNvGrpSpPr/>
          <p:nvPr/>
        </p:nvGrpSpPr>
        <p:grpSpPr>
          <a:xfrm>
            <a:off x="2102437" y="2287102"/>
            <a:ext cx="298169" cy="339253"/>
            <a:chOff x="2707500" y="249400"/>
            <a:chExt cx="423475" cy="481825"/>
          </a:xfrm>
        </p:grpSpPr>
        <p:sp>
          <p:nvSpPr>
            <p:cNvPr id="5033" name="Google Shape;5033;p7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7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5" name="Google Shape;5035;p79"/>
          <p:cNvGrpSpPr/>
          <p:nvPr/>
        </p:nvGrpSpPr>
        <p:grpSpPr>
          <a:xfrm>
            <a:off x="2516052" y="2287428"/>
            <a:ext cx="305386" cy="338602"/>
            <a:chOff x="3300325" y="249875"/>
            <a:chExt cx="433725" cy="480900"/>
          </a:xfrm>
        </p:grpSpPr>
        <p:sp>
          <p:nvSpPr>
            <p:cNvPr id="5036" name="Google Shape;5036;p7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7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7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9" name="Google Shape;5039;p7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7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7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2" name="Google Shape;5042;p79"/>
          <p:cNvGrpSpPr/>
          <p:nvPr/>
        </p:nvGrpSpPr>
        <p:grpSpPr>
          <a:xfrm>
            <a:off x="1653142" y="2367273"/>
            <a:ext cx="340890" cy="178912"/>
            <a:chOff x="2084325" y="363300"/>
            <a:chExt cx="484150" cy="254100"/>
          </a:xfrm>
        </p:grpSpPr>
        <p:sp>
          <p:nvSpPr>
            <p:cNvPr id="5043" name="Google Shape;5043;p7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7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5" name="Google Shape;5045;p79"/>
          <p:cNvGrpSpPr/>
          <p:nvPr/>
        </p:nvGrpSpPr>
        <p:grpSpPr>
          <a:xfrm>
            <a:off x="2905137" y="2287349"/>
            <a:ext cx="352349" cy="338760"/>
            <a:chOff x="3854700" y="249750"/>
            <a:chExt cx="500425" cy="481125"/>
          </a:xfrm>
        </p:grpSpPr>
        <p:sp>
          <p:nvSpPr>
            <p:cNvPr id="5046" name="Google Shape;5046;p7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7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8" name="Google Shape;5048;p7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9" name="Google Shape;5049;p7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7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7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7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7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4" name="Google Shape;5054;p79"/>
          <p:cNvGrpSpPr/>
          <p:nvPr/>
        </p:nvGrpSpPr>
        <p:grpSpPr>
          <a:xfrm>
            <a:off x="3323126" y="2287349"/>
            <a:ext cx="352349" cy="338760"/>
            <a:chOff x="4447550" y="249750"/>
            <a:chExt cx="500425" cy="481125"/>
          </a:xfrm>
        </p:grpSpPr>
        <p:sp>
          <p:nvSpPr>
            <p:cNvPr id="5055" name="Google Shape;5055;p7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7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7" name="Google Shape;5057;p79"/>
          <p:cNvGrpSpPr/>
          <p:nvPr/>
        </p:nvGrpSpPr>
        <p:grpSpPr>
          <a:xfrm>
            <a:off x="3752328" y="2287102"/>
            <a:ext cx="339253" cy="339253"/>
            <a:chOff x="5049725" y="249400"/>
            <a:chExt cx="481825" cy="481825"/>
          </a:xfrm>
        </p:grpSpPr>
        <p:sp>
          <p:nvSpPr>
            <p:cNvPr id="5058" name="Google Shape;5058;p7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7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0" name="Google Shape;5060;p79"/>
          <p:cNvGrpSpPr/>
          <p:nvPr/>
        </p:nvGrpSpPr>
        <p:grpSpPr>
          <a:xfrm>
            <a:off x="4166269" y="2287102"/>
            <a:ext cx="339253" cy="339253"/>
            <a:chOff x="5660400" y="238125"/>
            <a:chExt cx="481825" cy="481825"/>
          </a:xfrm>
        </p:grpSpPr>
        <p:sp>
          <p:nvSpPr>
            <p:cNvPr id="5061" name="Google Shape;5061;p7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2" name="Google Shape;5062;p7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3" name="Google Shape;5063;p79"/>
          <p:cNvGrpSpPr/>
          <p:nvPr/>
        </p:nvGrpSpPr>
        <p:grpSpPr>
          <a:xfrm>
            <a:off x="4582955" y="2287102"/>
            <a:ext cx="339253" cy="339253"/>
            <a:chOff x="6235400" y="249400"/>
            <a:chExt cx="481825" cy="481825"/>
          </a:xfrm>
        </p:grpSpPr>
        <p:sp>
          <p:nvSpPr>
            <p:cNvPr id="5064" name="Google Shape;5064;p7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7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7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7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7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9" name="Google Shape;5069;p79"/>
          <p:cNvGrpSpPr/>
          <p:nvPr/>
        </p:nvGrpSpPr>
        <p:grpSpPr>
          <a:xfrm>
            <a:off x="821301" y="2731810"/>
            <a:ext cx="340204" cy="298116"/>
            <a:chOff x="899850" y="871450"/>
            <a:chExt cx="483175" cy="423400"/>
          </a:xfrm>
        </p:grpSpPr>
        <p:sp>
          <p:nvSpPr>
            <p:cNvPr id="5070" name="Google Shape;5070;p7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7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7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7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74" name="Google Shape;5074;p79"/>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75" name="Google Shape;5075;p79"/>
          <p:cNvGrpSpPr/>
          <p:nvPr/>
        </p:nvGrpSpPr>
        <p:grpSpPr>
          <a:xfrm>
            <a:off x="1653301" y="2711232"/>
            <a:ext cx="340573" cy="339271"/>
            <a:chOff x="2085450" y="842250"/>
            <a:chExt cx="483700" cy="481850"/>
          </a:xfrm>
        </p:grpSpPr>
        <p:sp>
          <p:nvSpPr>
            <p:cNvPr id="5076" name="Google Shape;5076;p7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7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7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9" name="Google Shape;5079;p79"/>
          <p:cNvGrpSpPr/>
          <p:nvPr/>
        </p:nvGrpSpPr>
        <p:grpSpPr>
          <a:xfrm>
            <a:off x="2081868" y="2711241"/>
            <a:ext cx="339306" cy="339253"/>
            <a:chOff x="2685825" y="840375"/>
            <a:chExt cx="481900" cy="481825"/>
          </a:xfrm>
        </p:grpSpPr>
        <p:sp>
          <p:nvSpPr>
            <p:cNvPr id="5080" name="Google Shape;5080;p7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7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79"/>
          <p:cNvGrpSpPr/>
          <p:nvPr/>
        </p:nvGrpSpPr>
        <p:grpSpPr>
          <a:xfrm>
            <a:off x="2493529" y="2710924"/>
            <a:ext cx="350431" cy="339887"/>
            <a:chOff x="3270675" y="841800"/>
            <a:chExt cx="497700" cy="482725"/>
          </a:xfrm>
        </p:grpSpPr>
        <p:sp>
          <p:nvSpPr>
            <p:cNvPr id="5083" name="Google Shape;5083;p7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7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7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86" name="Google Shape;5086;p79"/>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87" name="Google Shape;5087;p79"/>
          <p:cNvGrpSpPr/>
          <p:nvPr/>
        </p:nvGrpSpPr>
        <p:grpSpPr>
          <a:xfrm>
            <a:off x="3329675" y="2731783"/>
            <a:ext cx="339253" cy="298169"/>
            <a:chOff x="4467200" y="877100"/>
            <a:chExt cx="481825" cy="423475"/>
          </a:xfrm>
        </p:grpSpPr>
        <p:sp>
          <p:nvSpPr>
            <p:cNvPr id="5088" name="Google Shape;5088;p7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7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7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7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2" name="Google Shape;5092;p79"/>
          <p:cNvGrpSpPr/>
          <p:nvPr/>
        </p:nvGrpSpPr>
        <p:grpSpPr>
          <a:xfrm>
            <a:off x="3744565" y="2711232"/>
            <a:ext cx="354778" cy="339271"/>
            <a:chOff x="5045500" y="842250"/>
            <a:chExt cx="503875" cy="481850"/>
          </a:xfrm>
        </p:grpSpPr>
        <p:sp>
          <p:nvSpPr>
            <p:cNvPr id="5093" name="Google Shape;5093;p7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7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5" name="Google Shape;5095;p79"/>
          <p:cNvGrpSpPr/>
          <p:nvPr/>
        </p:nvGrpSpPr>
        <p:grpSpPr>
          <a:xfrm>
            <a:off x="4167413" y="2737451"/>
            <a:ext cx="336965" cy="286833"/>
            <a:chOff x="5645200" y="879425"/>
            <a:chExt cx="478575" cy="407375"/>
          </a:xfrm>
        </p:grpSpPr>
        <p:sp>
          <p:nvSpPr>
            <p:cNvPr id="5096" name="Google Shape;5096;p7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7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7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9" name="Google Shape;5099;p7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7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7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2" name="Google Shape;5102;p79"/>
          <p:cNvGrpSpPr/>
          <p:nvPr/>
        </p:nvGrpSpPr>
        <p:grpSpPr>
          <a:xfrm>
            <a:off x="4603488" y="2711241"/>
            <a:ext cx="298186" cy="339253"/>
            <a:chOff x="6264525" y="842250"/>
            <a:chExt cx="423500" cy="481825"/>
          </a:xfrm>
        </p:grpSpPr>
        <p:sp>
          <p:nvSpPr>
            <p:cNvPr id="5103" name="Google Shape;5103;p7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4" name="Google Shape;5104;p7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7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7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7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7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9" name="Google Shape;5109;p7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0" name="Google Shape;5110;p79"/>
          <p:cNvGrpSpPr/>
          <p:nvPr/>
        </p:nvGrpSpPr>
        <p:grpSpPr>
          <a:xfrm>
            <a:off x="821776" y="3125895"/>
            <a:ext cx="339253" cy="339253"/>
            <a:chOff x="900750" y="1436075"/>
            <a:chExt cx="481825" cy="481825"/>
          </a:xfrm>
        </p:grpSpPr>
        <p:sp>
          <p:nvSpPr>
            <p:cNvPr id="5111" name="Google Shape;5111;p7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7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3" name="Google Shape;5113;p7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4" name="Google Shape;5114;p7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5" name="Google Shape;5115;p79"/>
          <p:cNvGrpSpPr/>
          <p:nvPr/>
        </p:nvGrpSpPr>
        <p:grpSpPr>
          <a:xfrm>
            <a:off x="1239624" y="3186183"/>
            <a:ext cx="339253" cy="218676"/>
            <a:chOff x="1492675" y="1520750"/>
            <a:chExt cx="481825" cy="310575"/>
          </a:xfrm>
        </p:grpSpPr>
        <p:sp>
          <p:nvSpPr>
            <p:cNvPr id="5116" name="Google Shape;5116;p7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7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8" name="Google Shape;5118;p79"/>
          <p:cNvGrpSpPr/>
          <p:nvPr/>
        </p:nvGrpSpPr>
        <p:grpSpPr>
          <a:xfrm>
            <a:off x="1647421" y="3125877"/>
            <a:ext cx="352332" cy="339288"/>
            <a:chOff x="2071000" y="1435025"/>
            <a:chExt cx="500400" cy="481875"/>
          </a:xfrm>
        </p:grpSpPr>
        <p:sp>
          <p:nvSpPr>
            <p:cNvPr id="5119" name="Google Shape;5119;p7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7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7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2" name="Google Shape;5122;p79"/>
          <p:cNvGrpSpPr/>
          <p:nvPr/>
        </p:nvGrpSpPr>
        <p:grpSpPr>
          <a:xfrm>
            <a:off x="2075584" y="3146709"/>
            <a:ext cx="351874" cy="297623"/>
            <a:chOff x="2678350" y="1464650"/>
            <a:chExt cx="499750" cy="422700"/>
          </a:xfrm>
        </p:grpSpPr>
        <p:sp>
          <p:nvSpPr>
            <p:cNvPr id="5123" name="Google Shape;5123;p7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7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7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6" name="Google Shape;5126;p79"/>
          <p:cNvGrpSpPr/>
          <p:nvPr/>
        </p:nvGrpSpPr>
        <p:grpSpPr>
          <a:xfrm>
            <a:off x="2499118" y="3125895"/>
            <a:ext cx="339253" cy="339253"/>
            <a:chOff x="3271200" y="1435075"/>
            <a:chExt cx="481825" cy="481825"/>
          </a:xfrm>
        </p:grpSpPr>
        <p:sp>
          <p:nvSpPr>
            <p:cNvPr id="5127" name="Google Shape;5127;p7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7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9" name="Google Shape;5129;p79"/>
          <p:cNvGrpSpPr/>
          <p:nvPr/>
        </p:nvGrpSpPr>
        <p:grpSpPr>
          <a:xfrm>
            <a:off x="2909591" y="3125877"/>
            <a:ext cx="343442" cy="339288"/>
            <a:chOff x="3858100" y="1435075"/>
            <a:chExt cx="487775" cy="481875"/>
          </a:xfrm>
        </p:grpSpPr>
        <p:sp>
          <p:nvSpPr>
            <p:cNvPr id="5130" name="Google Shape;5130;p7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1" name="Google Shape;5131;p7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7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7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4" name="Google Shape;5134;p7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5" name="Google Shape;5135;p79"/>
          <p:cNvGrpSpPr/>
          <p:nvPr/>
        </p:nvGrpSpPr>
        <p:grpSpPr>
          <a:xfrm>
            <a:off x="3329674" y="3125895"/>
            <a:ext cx="339253" cy="339253"/>
            <a:chOff x="4456875" y="1435075"/>
            <a:chExt cx="481825" cy="481825"/>
          </a:xfrm>
        </p:grpSpPr>
        <p:sp>
          <p:nvSpPr>
            <p:cNvPr id="5136" name="Google Shape;5136;p7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7" name="Google Shape;5137;p7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8" name="Google Shape;5138;p7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7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7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1" name="Google Shape;5141;p7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2" name="Google Shape;5142;p7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7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7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5" name="Google Shape;5145;p7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7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7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7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9" name="Google Shape;5149;p7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0" name="Google Shape;5150;p7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7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7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7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7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5" name="Google Shape;5155;p79"/>
          <p:cNvGrpSpPr/>
          <p:nvPr/>
        </p:nvGrpSpPr>
        <p:grpSpPr>
          <a:xfrm>
            <a:off x="3750665" y="3125886"/>
            <a:ext cx="342580" cy="339271"/>
            <a:chOff x="5049725" y="1435050"/>
            <a:chExt cx="486550" cy="481850"/>
          </a:xfrm>
        </p:grpSpPr>
        <p:sp>
          <p:nvSpPr>
            <p:cNvPr id="5156" name="Google Shape;5156;p7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7" name="Google Shape;5157;p7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7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7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0" name="Google Shape;5160;p79"/>
          <p:cNvGrpSpPr/>
          <p:nvPr/>
        </p:nvGrpSpPr>
        <p:grpSpPr>
          <a:xfrm>
            <a:off x="4166216" y="3125895"/>
            <a:ext cx="339359" cy="339253"/>
            <a:chOff x="5642475" y="1435075"/>
            <a:chExt cx="481975" cy="481825"/>
          </a:xfrm>
        </p:grpSpPr>
        <p:sp>
          <p:nvSpPr>
            <p:cNvPr id="5161" name="Google Shape;5161;p7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7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3" name="Google Shape;5163;p7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4" name="Google Shape;5164;p79"/>
          <p:cNvGrpSpPr/>
          <p:nvPr/>
        </p:nvGrpSpPr>
        <p:grpSpPr>
          <a:xfrm>
            <a:off x="4580702" y="3125886"/>
            <a:ext cx="343759" cy="339271"/>
            <a:chOff x="6232000" y="1435050"/>
            <a:chExt cx="488225" cy="481850"/>
          </a:xfrm>
        </p:grpSpPr>
        <p:sp>
          <p:nvSpPr>
            <p:cNvPr id="5165" name="Google Shape;5165;p7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7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7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7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7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0" name="Google Shape;5170;p79"/>
          <p:cNvGrpSpPr/>
          <p:nvPr/>
        </p:nvGrpSpPr>
        <p:grpSpPr>
          <a:xfrm>
            <a:off x="841438" y="3539545"/>
            <a:ext cx="299929" cy="337792"/>
            <a:chOff x="924450" y="2028975"/>
            <a:chExt cx="425975" cy="479750"/>
          </a:xfrm>
        </p:grpSpPr>
        <p:sp>
          <p:nvSpPr>
            <p:cNvPr id="5171" name="Google Shape;5171;p7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2" name="Google Shape;5172;p7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3" name="Google Shape;5173;p7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4" name="Google Shape;5174;p79"/>
          <p:cNvGrpSpPr/>
          <p:nvPr/>
        </p:nvGrpSpPr>
        <p:grpSpPr>
          <a:xfrm>
            <a:off x="1653934" y="3559347"/>
            <a:ext cx="339306" cy="298186"/>
            <a:chOff x="2085450" y="2057100"/>
            <a:chExt cx="481900" cy="423500"/>
          </a:xfrm>
        </p:grpSpPr>
        <p:sp>
          <p:nvSpPr>
            <p:cNvPr id="5175" name="Google Shape;5175;p7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7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7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8" name="Google Shape;5178;p79"/>
          <p:cNvGrpSpPr/>
          <p:nvPr/>
        </p:nvGrpSpPr>
        <p:grpSpPr>
          <a:xfrm>
            <a:off x="2081868" y="3582592"/>
            <a:ext cx="339306" cy="251698"/>
            <a:chOff x="2678275" y="2090100"/>
            <a:chExt cx="481900" cy="357475"/>
          </a:xfrm>
        </p:grpSpPr>
        <p:sp>
          <p:nvSpPr>
            <p:cNvPr id="5179" name="Google Shape;5179;p7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7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7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7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7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4" name="Google Shape;5184;p79"/>
          <p:cNvGrpSpPr/>
          <p:nvPr/>
        </p:nvGrpSpPr>
        <p:grpSpPr>
          <a:xfrm>
            <a:off x="2559072" y="3594790"/>
            <a:ext cx="219345" cy="227301"/>
            <a:chOff x="3357325" y="2093500"/>
            <a:chExt cx="311525" cy="322825"/>
          </a:xfrm>
        </p:grpSpPr>
        <p:sp>
          <p:nvSpPr>
            <p:cNvPr id="5185" name="Google Shape;5185;p7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7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7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88" name="Google Shape;5188;p79"/>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89" name="Google Shape;5189;p79"/>
          <p:cNvGrpSpPr/>
          <p:nvPr/>
        </p:nvGrpSpPr>
        <p:grpSpPr>
          <a:xfrm>
            <a:off x="3353262" y="3538814"/>
            <a:ext cx="292078" cy="339253"/>
            <a:chOff x="4492800" y="2027925"/>
            <a:chExt cx="414825" cy="481825"/>
          </a:xfrm>
        </p:grpSpPr>
        <p:sp>
          <p:nvSpPr>
            <p:cNvPr id="5190" name="Google Shape;5190;p7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1" name="Google Shape;5191;p7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2" name="Google Shape;5192;p79"/>
          <p:cNvGrpSpPr/>
          <p:nvPr/>
        </p:nvGrpSpPr>
        <p:grpSpPr>
          <a:xfrm>
            <a:off x="3752354" y="3538805"/>
            <a:ext cx="339200" cy="339271"/>
            <a:chOff x="5049725" y="2027900"/>
            <a:chExt cx="481750" cy="481850"/>
          </a:xfrm>
        </p:grpSpPr>
        <p:sp>
          <p:nvSpPr>
            <p:cNvPr id="5193" name="Google Shape;5193;p7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7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7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6" name="Google Shape;5196;p7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7" name="Google Shape;5197;p7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7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7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7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1" name="Google Shape;5201;p79"/>
          <p:cNvGrpSpPr/>
          <p:nvPr/>
        </p:nvGrpSpPr>
        <p:grpSpPr>
          <a:xfrm>
            <a:off x="4225950" y="3538893"/>
            <a:ext cx="219890" cy="339095"/>
            <a:chOff x="5726350" y="2028150"/>
            <a:chExt cx="312300" cy="481600"/>
          </a:xfrm>
        </p:grpSpPr>
        <p:sp>
          <p:nvSpPr>
            <p:cNvPr id="5202" name="Google Shape;5202;p7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7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7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5" name="Google Shape;5205;p79"/>
          <p:cNvGrpSpPr/>
          <p:nvPr/>
        </p:nvGrpSpPr>
        <p:grpSpPr>
          <a:xfrm>
            <a:off x="4586141" y="3542000"/>
            <a:ext cx="332881" cy="332881"/>
            <a:chOff x="6239925" y="2032450"/>
            <a:chExt cx="472775" cy="472775"/>
          </a:xfrm>
        </p:grpSpPr>
        <p:sp>
          <p:nvSpPr>
            <p:cNvPr id="5206" name="Google Shape;5206;p7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7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8" name="Google Shape;5208;p79"/>
          <p:cNvGrpSpPr/>
          <p:nvPr/>
        </p:nvGrpSpPr>
        <p:grpSpPr>
          <a:xfrm>
            <a:off x="5035233" y="2364092"/>
            <a:ext cx="334641" cy="185425"/>
            <a:chOff x="903075" y="2730000"/>
            <a:chExt cx="475275" cy="263350"/>
          </a:xfrm>
        </p:grpSpPr>
        <p:sp>
          <p:nvSpPr>
            <p:cNvPr id="5209" name="Google Shape;5209;p7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7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7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2" name="Google Shape;5212;p79"/>
          <p:cNvGrpSpPr/>
          <p:nvPr/>
        </p:nvGrpSpPr>
        <p:grpSpPr>
          <a:xfrm>
            <a:off x="1239624" y="3538814"/>
            <a:ext cx="339253" cy="339253"/>
            <a:chOff x="1492675" y="2027925"/>
            <a:chExt cx="481825" cy="481825"/>
          </a:xfrm>
        </p:grpSpPr>
        <p:sp>
          <p:nvSpPr>
            <p:cNvPr id="5213" name="Google Shape;5213;p7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7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5" name="Google Shape;5215;p7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6" name="Google Shape;5216;p7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7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8" name="Google Shape;5218;p79"/>
          <p:cNvGrpSpPr/>
          <p:nvPr/>
        </p:nvGrpSpPr>
        <p:grpSpPr>
          <a:xfrm>
            <a:off x="5466000" y="2287178"/>
            <a:ext cx="339253" cy="339253"/>
            <a:chOff x="1492675" y="2620775"/>
            <a:chExt cx="481825" cy="481825"/>
          </a:xfrm>
        </p:grpSpPr>
        <p:sp>
          <p:nvSpPr>
            <p:cNvPr id="5219" name="Google Shape;5219;p7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7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21" name="Google Shape;5221;p79"/>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22" name="Google Shape;5222;p79"/>
          <p:cNvGrpSpPr/>
          <p:nvPr/>
        </p:nvGrpSpPr>
        <p:grpSpPr>
          <a:xfrm>
            <a:off x="6289754" y="2303161"/>
            <a:ext cx="333585" cy="307287"/>
            <a:chOff x="2682350" y="2643425"/>
            <a:chExt cx="473775" cy="436425"/>
          </a:xfrm>
        </p:grpSpPr>
        <p:sp>
          <p:nvSpPr>
            <p:cNvPr id="5223" name="Google Shape;5223;p7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4" name="Google Shape;5224;p7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5" name="Google Shape;5225;p7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7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7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8" name="Google Shape;5228;p7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7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0" name="Google Shape;5230;p79"/>
          <p:cNvGrpSpPr/>
          <p:nvPr/>
        </p:nvGrpSpPr>
        <p:grpSpPr>
          <a:xfrm>
            <a:off x="6755243" y="2287178"/>
            <a:ext cx="238531" cy="339253"/>
            <a:chOff x="3342725" y="2620775"/>
            <a:chExt cx="338775" cy="481825"/>
          </a:xfrm>
        </p:grpSpPr>
        <p:sp>
          <p:nvSpPr>
            <p:cNvPr id="5231" name="Google Shape;5231;p7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7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7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4" name="Google Shape;5234;p79"/>
          <p:cNvGrpSpPr/>
          <p:nvPr/>
        </p:nvGrpSpPr>
        <p:grpSpPr>
          <a:xfrm>
            <a:off x="7148994" y="2287178"/>
            <a:ext cx="278296" cy="339253"/>
            <a:chOff x="3907325" y="2620775"/>
            <a:chExt cx="395250" cy="481825"/>
          </a:xfrm>
        </p:grpSpPr>
        <p:sp>
          <p:nvSpPr>
            <p:cNvPr id="5235" name="Google Shape;5235;p7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7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7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7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9" name="Google Shape;5239;p79"/>
          <p:cNvGrpSpPr/>
          <p:nvPr/>
        </p:nvGrpSpPr>
        <p:grpSpPr>
          <a:xfrm>
            <a:off x="7542181" y="2297783"/>
            <a:ext cx="339253" cy="318042"/>
            <a:chOff x="4456875" y="2635825"/>
            <a:chExt cx="481825" cy="451700"/>
          </a:xfrm>
        </p:grpSpPr>
        <p:sp>
          <p:nvSpPr>
            <p:cNvPr id="5240" name="Google Shape;5240;p7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7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7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7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4" name="Google Shape;5244;p7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7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6" name="Google Shape;5246;p79"/>
          <p:cNvGrpSpPr/>
          <p:nvPr/>
        </p:nvGrpSpPr>
        <p:grpSpPr>
          <a:xfrm>
            <a:off x="7967105" y="2297783"/>
            <a:ext cx="339253" cy="318042"/>
            <a:chOff x="5049725" y="2635825"/>
            <a:chExt cx="481825" cy="451700"/>
          </a:xfrm>
        </p:grpSpPr>
        <p:sp>
          <p:nvSpPr>
            <p:cNvPr id="5247" name="Google Shape;5247;p7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7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7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79"/>
          <p:cNvGrpSpPr/>
          <p:nvPr/>
        </p:nvGrpSpPr>
        <p:grpSpPr>
          <a:xfrm>
            <a:off x="2211475" y="3952243"/>
            <a:ext cx="338566" cy="338373"/>
            <a:chOff x="5643000" y="2621375"/>
            <a:chExt cx="480850" cy="480575"/>
          </a:xfrm>
        </p:grpSpPr>
        <p:sp>
          <p:nvSpPr>
            <p:cNvPr id="5251" name="Google Shape;5251;p7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7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7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7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7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7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7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8" name="Google Shape;5258;p79"/>
          <p:cNvGrpSpPr/>
          <p:nvPr/>
        </p:nvGrpSpPr>
        <p:grpSpPr>
          <a:xfrm>
            <a:off x="4032695" y="3951803"/>
            <a:ext cx="339359" cy="339253"/>
            <a:chOff x="6235250" y="2620775"/>
            <a:chExt cx="481975" cy="481825"/>
          </a:xfrm>
        </p:grpSpPr>
        <p:sp>
          <p:nvSpPr>
            <p:cNvPr id="5259" name="Google Shape;5259;p7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7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7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7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7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64" name="Google Shape;5264;p79"/>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65" name="Google Shape;5265;p79"/>
          <p:cNvGrpSpPr/>
          <p:nvPr/>
        </p:nvGrpSpPr>
        <p:grpSpPr>
          <a:xfrm>
            <a:off x="5465078" y="2711317"/>
            <a:ext cx="341101" cy="339253"/>
            <a:chOff x="1535000" y="3223325"/>
            <a:chExt cx="484450" cy="481825"/>
          </a:xfrm>
        </p:grpSpPr>
        <p:sp>
          <p:nvSpPr>
            <p:cNvPr id="5266" name="Google Shape;5266;p7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7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7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9" name="Google Shape;5269;p79"/>
          <p:cNvGrpSpPr/>
          <p:nvPr/>
        </p:nvGrpSpPr>
        <p:grpSpPr>
          <a:xfrm>
            <a:off x="5872645" y="2746618"/>
            <a:ext cx="339253" cy="268649"/>
            <a:chOff x="2085525" y="3263750"/>
            <a:chExt cx="481825" cy="381550"/>
          </a:xfrm>
        </p:grpSpPr>
        <p:sp>
          <p:nvSpPr>
            <p:cNvPr id="5270" name="Google Shape;5270;p7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7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72" name="Google Shape;5272;p79"/>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73" name="Google Shape;5273;p79"/>
          <p:cNvGrpSpPr/>
          <p:nvPr/>
        </p:nvGrpSpPr>
        <p:grpSpPr>
          <a:xfrm>
            <a:off x="6704407" y="2711308"/>
            <a:ext cx="340204" cy="339271"/>
            <a:chOff x="3270450" y="3213625"/>
            <a:chExt cx="483175" cy="481850"/>
          </a:xfrm>
        </p:grpSpPr>
        <p:sp>
          <p:nvSpPr>
            <p:cNvPr id="5274" name="Google Shape;5274;p7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7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6" name="Google Shape;5276;p79"/>
          <p:cNvGrpSpPr/>
          <p:nvPr/>
        </p:nvGrpSpPr>
        <p:grpSpPr>
          <a:xfrm>
            <a:off x="7203676" y="2711317"/>
            <a:ext cx="168931" cy="339253"/>
            <a:chOff x="3984950" y="3213600"/>
            <a:chExt cx="239925" cy="481825"/>
          </a:xfrm>
        </p:grpSpPr>
        <p:sp>
          <p:nvSpPr>
            <p:cNvPr id="5277" name="Google Shape;5277;p7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7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79" name="Google Shape;5279;p79"/>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79"/>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1" name="Google Shape;5281;p79"/>
          <p:cNvGrpSpPr/>
          <p:nvPr/>
        </p:nvGrpSpPr>
        <p:grpSpPr>
          <a:xfrm>
            <a:off x="1736111" y="3981487"/>
            <a:ext cx="355218" cy="279880"/>
            <a:chOff x="5629975" y="3255775"/>
            <a:chExt cx="504500" cy="397500"/>
          </a:xfrm>
        </p:grpSpPr>
        <p:sp>
          <p:nvSpPr>
            <p:cNvPr id="5282" name="Google Shape;5282;p7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7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7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7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7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7" name="Google Shape;5287;p79"/>
          <p:cNvGrpSpPr/>
          <p:nvPr/>
        </p:nvGrpSpPr>
        <p:grpSpPr>
          <a:xfrm>
            <a:off x="3572294" y="3981593"/>
            <a:ext cx="340256" cy="279669"/>
            <a:chOff x="6234950" y="3255925"/>
            <a:chExt cx="483250" cy="397200"/>
          </a:xfrm>
        </p:grpSpPr>
        <p:sp>
          <p:nvSpPr>
            <p:cNvPr id="5288" name="Google Shape;5288;p7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7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7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7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7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7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4" name="Google Shape;5294;p79"/>
          <p:cNvGrpSpPr/>
          <p:nvPr/>
        </p:nvGrpSpPr>
        <p:grpSpPr>
          <a:xfrm>
            <a:off x="5043532" y="3125970"/>
            <a:ext cx="318042" cy="339253"/>
            <a:chOff x="914900" y="3806450"/>
            <a:chExt cx="451700" cy="481825"/>
          </a:xfrm>
        </p:grpSpPr>
        <p:sp>
          <p:nvSpPr>
            <p:cNvPr id="5295" name="Google Shape;5295;p7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7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7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8" name="Google Shape;5298;p7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9" name="Google Shape;5299;p7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0" name="Google Shape;5300;p79"/>
          <p:cNvGrpSpPr/>
          <p:nvPr/>
        </p:nvGrpSpPr>
        <p:grpSpPr>
          <a:xfrm>
            <a:off x="5462454" y="3125785"/>
            <a:ext cx="346347" cy="339623"/>
            <a:chOff x="1490050" y="3805975"/>
            <a:chExt cx="491900" cy="482350"/>
          </a:xfrm>
        </p:grpSpPr>
        <p:sp>
          <p:nvSpPr>
            <p:cNvPr id="5301" name="Google Shape;5301;p7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7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7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7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5" name="Google Shape;5305;p79"/>
          <p:cNvGrpSpPr/>
          <p:nvPr/>
        </p:nvGrpSpPr>
        <p:grpSpPr>
          <a:xfrm>
            <a:off x="5886322" y="3125970"/>
            <a:ext cx="311899" cy="339253"/>
            <a:chOff x="2104275" y="3806450"/>
            <a:chExt cx="442975" cy="481825"/>
          </a:xfrm>
        </p:grpSpPr>
        <p:sp>
          <p:nvSpPr>
            <p:cNvPr id="5306" name="Google Shape;5306;p7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7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8" name="Google Shape;5308;p79"/>
          <p:cNvGrpSpPr/>
          <p:nvPr/>
        </p:nvGrpSpPr>
        <p:grpSpPr>
          <a:xfrm>
            <a:off x="6309839" y="3125970"/>
            <a:ext cx="293416" cy="339253"/>
            <a:chOff x="2710875" y="3806450"/>
            <a:chExt cx="416725" cy="481825"/>
          </a:xfrm>
        </p:grpSpPr>
        <p:sp>
          <p:nvSpPr>
            <p:cNvPr id="5309" name="Google Shape;5309;p7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7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1" name="Google Shape;5311;p79"/>
          <p:cNvGrpSpPr/>
          <p:nvPr/>
        </p:nvGrpSpPr>
        <p:grpSpPr>
          <a:xfrm>
            <a:off x="6704883" y="3166412"/>
            <a:ext cx="339253" cy="258369"/>
            <a:chOff x="3271200" y="3863875"/>
            <a:chExt cx="481825" cy="366950"/>
          </a:xfrm>
        </p:grpSpPr>
        <p:sp>
          <p:nvSpPr>
            <p:cNvPr id="5312" name="Google Shape;5312;p7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7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79"/>
          <p:cNvGrpSpPr/>
          <p:nvPr/>
        </p:nvGrpSpPr>
        <p:grpSpPr>
          <a:xfrm>
            <a:off x="7140377" y="3126199"/>
            <a:ext cx="295528" cy="338795"/>
            <a:chOff x="3895050" y="3806775"/>
            <a:chExt cx="419725" cy="481175"/>
          </a:xfrm>
        </p:grpSpPr>
        <p:sp>
          <p:nvSpPr>
            <p:cNvPr id="5315" name="Google Shape;5315;p7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7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7" name="Google Shape;5317;p79"/>
          <p:cNvGrpSpPr/>
          <p:nvPr/>
        </p:nvGrpSpPr>
        <p:grpSpPr>
          <a:xfrm>
            <a:off x="7543659" y="3125979"/>
            <a:ext cx="336296" cy="339235"/>
            <a:chOff x="4464775" y="3806475"/>
            <a:chExt cx="477625" cy="481800"/>
          </a:xfrm>
        </p:grpSpPr>
        <p:sp>
          <p:nvSpPr>
            <p:cNvPr id="5318" name="Google Shape;5318;p7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7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7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7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2" name="Google Shape;5322;p7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3" name="Google Shape;5323;p7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4" name="Google Shape;5324;p79"/>
          <p:cNvGrpSpPr/>
          <p:nvPr/>
        </p:nvGrpSpPr>
        <p:grpSpPr>
          <a:xfrm>
            <a:off x="7967105" y="3125970"/>
            <a:ext cx="339253" cy="339253"/>
            <a:chOff x="5049725" y="3806450"/>
            <a:chExt cx="481825" cy="481825"/>
          </a:xfrm>
        </p:grpSpPr>
        <p:sp>
          <p:nvSpPr>
            <p:cNvPr id="5325" name="Google Shape;5325;p7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7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7" name="Google Shape;5327;p7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8" name="Google Shape;5328;p79"/>
          <p:cNvGrpSpPr/>
          <p:nvPr/>
        </p:nvGrpSpPr>
        <p:grpSpPr>
          <a:xfrm>
            <a:off x="1276714" y="3951798"/>
            <a:ext cx="339253" cy="339253"/>
            <a:chOff x="5651375" y="3806450"/>
            <a:chExt cx="481825" cy="481825"/>
          </a:xfrm>
        </p:grpSpPr>
        <p:sp>
          <p:nvSpPr>
            <p:cNvPr id="5329" name="Google Shape;5329;p7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7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1" name="Google Shape;5331;p7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7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3" name="Google Shape;5333;p79"/>
          <p:cNvGrpSpPr/>
          <p:nvPr/>
        </p:nvGrpSpPr>
        <p:grpSpPr>
          <a:xfrm>
            <a:off x="3153646" y="3953787"/>
            <a:ext cx="298503" cy="335275"/>
            <a:chOff x="6264300" y="3809300"/>
            <a:chExt cx="423950" cy="476175"/>
          </a:xfrm>
        </p:grpSpPr>
        <p:sp>
          <p:nvSpPr>
            <p:cNvPr id="5334" name="Google Shape;5334;p7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7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7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7" name="Google Shape;5337;p79"/>
          <p:cNvGrpSpPr/>
          <p:nvPr/>
        </p:nvGrpSpPr>
        <p:grpSpPr>
          <a:xfrm>
            <a:off x="5032267" y="3538881"/>
            <a:ext cx="340573" cy="339271"/>
            <a:chOff x="898875" y="4399275"/>
            <a:chExt cx="483700" cy="481850"/>
          </a:xfrm>
        </p:grpSpPr>
        <p:sp>
          <p:nvSpPr>
            <p:cNvPr id="5338" name="Google Shape;5338;p7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9" name="Google Shape;5339;p79"/>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7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1" name="Google Shape;5341;p7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7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7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7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7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6" name="Google Shape;5346;p79"/>
          <p:cNvGrpSpPr/>
          <p:nvPr/>
        </p:nvGrpSpPr>
        <p:grpSpPr>
          <a:xfrm>
            <a:off x="5466000" y="3554133"/>
            <a:ext cx="339253" cy="308765"/>
            <a:chOff x="1492675" y="4420975"/>
            <a:chExt cx="481825" cy="438525"/>
          </a:xfrm>
        </p:grpSpPr>
        <p:sp>
          <p:nvSpPr>
            <p:cNvPr id="5347" name="Google Shape;5347;p7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8" name="Google Shape;5348;p7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7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7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7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2" name="Google Shape;5352;p79"/>
          <p:cNvGrpSpPr/>
          <p:nvPr/>
        </p:nvGrpSpPr>
        <p:grpSpPr>
          <a:xfrm>
            <a:off x="5870982" y="3539558"/>
            <a:ext cx="342580" cy="337915"/>
            <a:chOff x="2084100" y="4400250"/>
            <a:chExt cx="486550" cy="479925"/>
          </a:xfrm>
        </p:grpSpPr>
        <p:sp>
          <p:nvSpPr>
            <p:cNvPr id="5353" name="Google Shape;5353;p7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7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7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7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7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7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9" name="Google Shape;5359;p79"/>
          <p:cNvGrpSpPr/>
          <p:nvPr/>
        </p:nvGrpSpPr>
        <p:grpSpPr>
          <a:xfrm>
            <a:off x="6307462" y="3538907"/>
            <a:ext cx="298169" cy="339218"/>
            <a:chOff x="2707950" y="4399325"/>
            <a:chExt cx="423475" cy="481775"/>
          </a:xfrm>
        </p:grpSpPr>
        <p:sp>
          <p:nvSpPr>
            <p:cNvPr id="5360" name="Google Shape;5360;p7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7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7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7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7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7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7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7" name="Google Shape;5367;p7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8" name="Google Shape;5368;p7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7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7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7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2" name="Google Shape;5372;p79"/>
          <p:cNvGrpSpPr/>
          <p:nvPr/>
        </p:nvGrpSpPr>
        <p:grpSpPr>
          <a:xfrm>
            <a:off x="6736981" y="3538881"/>
            <a:ext cx="275057" cy="339271"/>
            <a:chOff x="3330525" y="4399275"/>
            <a:chExt cx="390650" cy="481850"/>
          </a:xfrm>
        </p:grpSpPr>
        <p:sp>
          <p:nvSpPr>
            <p:cNvPr id="5373" name="Google Shape;5373;p7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7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7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6" name="Google Shape;5376;p7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7" name="Google Shape;5377;p7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7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7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0" name="Google Shape;5380;p79"/>
          <p:cNvGrpSpPr/>
          <p:nvPr/>
        </p:nvGrpSpPr>
        <p:grpSpPr>
          <a:xfrm>
            <a:off x="7161510" y="3538890"/>
            <a:ext cx="253265" cy="339253"/>
            <a:chOff x="3938800" y="4399275"/>
            <a:chExt cx="359700" cy="481825"/>
          </a:xfrm>
        </p:grpSpPr>
        <p:sp>
          <p:nvSpPr>
            <p:cNvPr id="5381" name="Google Shape;5381;p7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7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3" name="Google Shape;5383;p7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7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7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79"/>
          <p:cNvGrpSpPr/>
          <p:nvPr/>
        </p:nvGrpSpPr>
        <p:grpSpPr>
          <a:xfrm>
            <a:off x="7632288" y="3538890"/>
            <a:ext cx="159039" cy="339253"/>
            <a:chOff x="4584850" y="4399275"/>
            <a:chExt cx="225875" cy="481825"/>
          </a:xfrm>
        </p:grpSpPr>
        <p:sp>
          <p:nvSpPr>
            <p:cNvPr id="5387" name="Google Shape;5387;p7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7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89" name="Google Shape;5389;p79"/>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90" name="Google Shape;5390;p79"/>
          <p:cNvGrpSpPr/>
          <p:nvPr/>
        </p:nvGrpSpPr>
        <p:grpSpPr>
          <a:xfrm>
            <a:off x="817316" y="3951795"/>
            <a:ext cx="339253" cy="339253"/>
            <a:chOff x="5642550" y="4399275"/>
            <a:chExt cx="481825" cy="481825"/>
          </a:xfrm>
        </p:grpSpPr>
        <p:sp>
          <p:nvSpPr>
            <p:cNvPr id="5391" name="Google Shape;5391;p7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7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3" name="Google Shape;5393;p79"/>
          <p:cNvGrpSpPr/>
          <p:nvPr/>
        </p:nvGrpSpPr>
        <p:grpSpPr>
          <a:xfrm>
            <a:off x="2670186" y="3963703"/>
            <a:ext cx="363316" cy="315437"/>
            <a:chOff x="6218300" y="4416175"/>
            <a:chExt cx="516000" cy="448000"/>
          </a:xfrm>
        </p:grpSpPr>
        <p:sp>
          <p:nvSpPr>
            <p:cNvPr id="5394" name="Google Shape;5394;p7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7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7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7" name="Google Shape;5397;p79"/>
          <p:cNvGrpSpPr/>
          <p:nvPr/>
        </p:nvGrpSpPr>
        <p:grpSpPr>
          <a:xfrm>
            <a:off x="5870391" y="3951792"/>
            <a:ext cx="339253" cy="339253"/>
            <a:chOff x="899850" y="4992125"/>
            <a:chExt cx="481825" cy="481825"/>
          </a:xfrm>
        </p:grpSpPr>
        <p:sp>
          <p:nvSpPr>
            <p:cNvPr id="5398" name="Google Shape;5398;p7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7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7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1" name="Google Shape;5401;p79"/>
          <p:cNvGrpSpPr/>
          <p:nvPr/>
        </p:nvGrpSpPr>
        <p:grpSpPr>
          <a:xfrm>
            <a:off x="5410993" y="3951792"/>
            <a:ext cx="339253" cy="339253"/>
            <a:chOff x="1492675" y="4992125"/>
            <a:chExt cx="481825" cy="481825"/>
          </a:xfrm>
        </p:grpSpPr>
        <p:sp>
          <p:nvSpPr>
            <p:cNvPr id="5402" name="Google Shape;5402;p7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7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4" name="Google Shape;5404;p79"/>
          <p:cNvGrpSpPr/>
          <p:nvPr/>
        </p:nvGrpSpPr>
        <p:grpSpPr>
          <a:xfrm>
            <a:off x="4951595" y="3951792"/>
            <a:ext cx="339253" cy="339253"/>
            <a:chOff x="2085525" y="4992125"/>
            <a:chExt cx="481825" cy="481825"/>
          </a:xfrm>
        </p:grpSpPr>
        <p:sp>
          <p:nvSpPr>
            <p:cNvPr id="5405" name="Google Shape;5405;p7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7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7" name="Google Shape;5407;p79"/>
          <p:cNvGrpSpPr/>
          <p:nvPr/>
        </p:nvGrpSpPr>
        <p:grpSpPr>
          <a:xfrm>
            <a:off x="6789344" y="3951792"/>
            <a:ext cx="339253" cy="339253"/>
            <a:chOff x="2678350" y="4992125"/>
            <a:chExt cx="481825" cy="481825"/>
          </a:xfrm>
        </p:grpSpPr>
        <p:sp>
          <p:nvSpPr>
            <p:cNvPr id="5408" name="Google Shape;5408;p7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7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7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1" name="Google Shape;5411;p79"/>
          <p:cNvGrpSpPr/>
          <p:nvPr/>
        </p:nvGrpSpPr>
        <p:grpSpPr>
          <a:xfrm>
            <a:off x="4492198" y="3951792"/>
            <a:ext cx="339253" cy="339253"/>
            <a:chOff x="3271200" y="4992125"/>
            <a:chExt cx="481825" cy="481825"/>
          </a:xfrm>
        </p:grpSpPr>
        <p:sp>
          <p:nvSpPr>
            <p:cNvPr id="5412" name="Google Shape;5412;p7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3" name="Google Shape;5413;p7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7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5" name="Google Shape;5415;p79"/>
          <p:cNvGrpSpPr/>
          <p:nvPr/>
        </p:nvGrpSpPr>
        <p:grpSpPr>
          <a:xfrm>
            <a:off x="6329788" y="3952813"/>
            <a:ext cx="339411" cy="337211"/>
            <a:chOff x="5049575" y="4993600"/>
            <a:chExt cx="482050" cy="478925"/>
          </a:xfrm>
        </p:grpSpPr>
        <p:sp>
          <p:nvSpPr>
            <p:cNvPr id="5416" name="Google Shape;5416;p7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7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7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7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20" name="Google Shape;5420;p79"/>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421" name="Google Shape;5421;p7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422" name="Google Shape;5422;p79"/>
          <p:cNvGrpSpPr/>
          <p:nvPr/>
        </p:nvGrpSpPr>
        <p:grpSpPr>
          <a:xfrm>
            <a:off x="7248742" y="3975375"/>
            <a:ext cx="195300" cy="343772"/>
            <a:chOff x="3999225" y="4364775"/>
            <a:chExt cx="195300" cy="343772"/>
          </a:xfrm>
        </p:grpSpPr>
        <p:grpSp>
          <p:nvGrpSpPr>
            <p:cNvPr id="5423" name="Google Shape;5423;p79"/>
            <p:cNvGrpSpPr/>
            <p:nvPr/>
          </p:nvGrpSpPr>
          <p:grpSpPr>
            <a:xfrm>
              <a:off x="4048568" y="4562577"/>
              <a:ext cx="97317" cy="145970"/>
              <a:chOff x="1529575" y="2222650"/>
              <a:chExt cx="203125" cy="304675"/>
            </a:xfrm>
          </p:grpSpPr>
          <p:sp>
            <p:nvSpPr>
              <p:cNvPr id="5424" name="Google Shape;5424;p7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79"/>
            <p:cNvGrpSpPr/>
            <p:nvPr/>
          </p:nvGrpSpPr>
          <p:grpSpPr>
            <a:xfrm>
              <a:off x="3999225" y="4364775"/>
              <a:ext cx="195300" cy="195300"/>
              <a:chOff x="3999225" y="4364775"/>
              <a:chExt cx="195300" cy="195300"/>
            </a:xfrm>
          </p:grpSpPr>
          <p:sp>
            <p:nvSpPr>
              <p:cNvPr id="5427" name="Google Shape;5427;p79"/>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9"/>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9" name="Google Shape;5429;p79"/>
          <p:cNvGrpSpPr/>
          <p:nvPr/>
        </p:nvGrpSpPr>
        <p:grpSpPr>
          <a:xfrm>
            <a:off x="7564186" y="3991627"/>
            <a:ext cx="277088" cy="259611"/>
            <a:chOff x="4335888" y="4398114"/>
            <a:chExt cx="277088" cy="259611"/>
          </a:xfrm>
        </p:grpSpPr>
        <p:grpSp>
          <p:nvGrpSpPr>
            <p:cNvPr id="5430" name="Google Shape;5430;p79"/>
            <p:cNvGrpSpPr/>
            <p:nvPr/>
          </p:nvGrpSpPr>
          <p:grpSpPr>
            <a:xfrm>
              <a:off x="4335888" y="4462425"/>
              <a:ext cx="195300" cy="195300"/>
              <a:chOff x="4335888" y="4462425"/>
              <a:chExt cx="195300" cy="195300"/>
            </a:xfrm>
          </p:grpSpPr>
          <p:sp>
            <p:nvSpPr>
              <p:cNvPr id="5431" name="Google Shape;5431;p7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79"/>
            <p:cNvGrpSpPr/>
            <p:nvPr/>
          </p:nvGrpSpPr>
          <p:grpSpPr>
            <a:xfrm>
              <a:off x="4509813" y="4398114"/>
              <a:ext cx="103162" cy="103198"/>
              <a:chOff x="2277975" y="2021700"/>
              <a:chExt cx="215325" cy="215400"/>
            </a:xfrm>
          </p:grpSpPr>
          <p:sp>
            <p:nvSpPr>
              <p:cNvPr id="5434" name="Google Shape;5434;p7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6" name="Google Shape;5436;p79"/>
          <p:cNvGrpSpPr/>
          <p:nvPr/>
        </p:nvGrpSpPr>
        <p:grpSpPr>
          <a:xfrm>
            <a:off x="7961419" y="4049613"/>
            <a:ext cx="392275" cy="195300"/>
            <a:chOff x="4752588" y="4440200"/>
            <a:chExt cx="392275" cy="195300"/>
          </a:xfrm>
        </p:grpSpPr>
        <p:grpSp>
          <p:nvGrpSpPr>
            <p:cNvPr id="5437" name="Google Shape;5437;p79"/>
            <p:cNvGrpSpPr/>
            <p:nvPr/>
          </p:nvGrpSpPr>
          <p:grpSpPr>
            <a:xfrm>
              <a:off x="4950384" y="4469728"/>
              <a:ext cx="194479" cy="136244"/>
              <a:chOff x="3163375" y="2175125"/>
              <a:chExt cx="405925" cy="284375"/>
            </a:xfrm>
          </p:grpSpPr>
          <p:sp>
            <p:nvSpPr>
              <p:cNvPr id="5438" name="Google Shape;5438;p7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79"/>
            <p:cNvGrpSpPr/>
            <p:nvPr/>
          </p:nvGrpSpPr>
          <p:grpSpPr>
            <a:xfrm>
              <a:off x="4752588" y="4440200"/>
              <a:ext cx="195300" cy="195300"/>
              <a:chOff x="4335888" y="4462425"/>
              <a:chExt cx="195300" cy="195300"/>
            </a:xfrm>
          </p:grpSpPr>
          <p:sp>
            <p:nvSpPr>
              <p:cNvPr id="5442" name="Google Shape;5442;p7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47"/>
        <p:cNvGrpSpPr/>
        <p:nvPr/>
      </p:nvGrpSpPr>
      <p:grpSpPr>
        <a:xfrm>
          <a:off x="0" y="0"/>
          <a:ext cx="0" cy="0"/>
          <a:chOff x="0" y="0"/>
          <a:chExt cx="0" cy="0"/>
        </a:xfrm>
      </p:grpSpPr>
      <p:grpSp>
        <p:nvGrpSpPr>
          <p:cNvPr id="5448" name="Google Shape;5448;p80"/>
          <p:cNvGrpSpPr/>
          <p:nvPr/>
        </p:nvGrpSpPr>
        <p:grpSpPr>
          <a:xfrm>
            <a:off x="856199" y="1311179"/>
            <a:ext cx="322099" cy="370529"/>
            <a:chOff x="-42971725" y="3217825"/>
            <a:chExt cx="275675" cy="317125"/>
          </a:xfrm>
        </p:grpSpPr>
        <p:sp>
          <p:nvSpPr>
            <p:cNvPr id="5449" name="Google Shape;5449;p8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80"/>
          <p:cNvGrpSpPr/>
          <p:nvPr/>
        </p:nvGrpSpPr>
        <p:grpSpPr>
          <a:xfrm>
            <a:off x="828113" y="1779835"/>
            <a:ext cx="378270" cy="337551"/>
            <a:chOff x="-42996150" y="3612600"/>
            <a:chExt cx="323750" cy="288900"/>
          </a:xfrm>
        </p:grpSpPr>
        <p:sp>
          <p:nvSpPr>
            <p:cNvPr id="5453" name="Google Shape;5453;p8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80"/>
          <p:cNvGrpSpPr/>
          <p:nvPr/>
        </p:nvGrpSpPr>
        <p:grpSpPr>
          <a:xfrm>
            <a:off x="830874" y="2189205"/>
            <a:ext cx="372749" cy="370909"/>
            <a:chOff x="-42994575" y="3950300"/>
            <a:chExt cx="319025" cy="317450"/>
          </a:xfrm>
        </p:grpSpPr>
        <p:sp>
          <p:nvSpPr>
            <p:cNvPr id="5457" name="Google Shape;5457;p8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0" name="Google Shape;5460;p80"/>
          <p:cNvGrpSpPr/>
          <p:nvPr/>
        </p:nvGrpSpPr>
        <p:grpSpPr>
          <a:xfrm>
            <a:off x="2984269" y="1336037"/>
            <a:ext cx="371785" cy="370879"/>
            <a:chOff x="-41111350" y="3239100"/>
            <a:chExt cx="318200" cy="317425"/>
          </a:xfrm>
        </p:grpSpPr>
        <p:sp>
          <p:nvSpPr>
            <p:cNvPr id="5461" name="Google Shape;5461;p8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80"/>
          <p:cNvGrpSpPr/>
          <p:nvPr/>
        </p:nvGrpSpPr>
        <p:grpSpPr>
          <a:xfrm>
            <a:off x="2980588" y="1771568"/>
            <a:ext cx="379146" cy="370967"/>
            <a:chOff x="-41117650" y="3605525"/>
            <a:chExt cx="324500" cy="317500"/>
          </a:xfrm>
        </p:grpSpPr>
        <p:sp>
          <p:nvSpPr>
            <p:cNvPr id="5466" name="Google Shape;5466;p8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9" name="Google Shape;5469;p80"/>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0" name="Google Shape;5470;p80"/>
          <p:cNvGrpSpPr/>
          <p:nvPr/>
        </p:nvGrpSpPr>
        <p:grpSpPr>
          <a:xfrm>
            <a:off x="1806843" y="2663092"/>
            <a:ext cx="216271" cy="371814"/>
            <a:chOff x="-39205300" y="3220175"/>
            <a:chExt cx="185100" cy="318225"/>
          </a:xfrm>
        </p:grpSpPr>
        <p:sp>
          <p:nvSpPr>
            <p:cNvPr id="5471" name="Google Shape;5471;p8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80"/>
          <p:cNvGrpSpPr/>
          <p:nvPr/>
        </p:nvGrpSpPr>
        <p:grpSpPr>
          <a:xfrm>
            <a:off x="1772370" y="3123163"/>
            <a:ext cx="300016" cy="369273"/>
            <a:chOff x="-39248625" y="3588600"/>
            <a:chExt cx="256775" cy="316050"/>
          </a:xfrm>
        </p:grpSpPr>
        <p:sp>
          <p:nvSpPr>
            <p:cNvPr id="5474" name="Google Shape;5474;p8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6" name="Google Shape;5476;p80"/>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0"/>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8" name="Google Shape;5478;p80"/>
          <p:cNvGrpSpPr/>
          <p:nvPr/>
        </p:nvGrpSpPr>
        <p:grpSpPr>
          <a:xfrm>
            <a:off x="1223084" y="1311179"/>
            <a:ext cx="429504" cy="370879"/>
            <a:chOff x="-42651700" y="3217825"/>
            <a:chExt cx="367600" cy="317425"/>
          </a:xfrm>
        </p:grpSpPr>
        <p:sp>
          <p:nvSpPr>
            <p:cNvPr id="5479" name="Google Shape;5479;p8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3" name="Google Shape;5483;p80"/>
          <p:cNvGrpSpPr/>
          <p:nvPr/>
        </p:nvGrpSpPr>
        <p:grpSpPr>
          <a:xfrm>
            <a:off x="1258516" y="1750829"/>
            <a:ext cx="358640" cy="363226"/>
            <a:chOff x="-42617300" y="3587775"/>
            <a:chExt cx="306950" cy="310875"/>
          </a:xfrm>
        </p:grpSpPr>
        <p:sp>
          <p:nvSpPr>
            <p:cNvPr id="5484" name="Google Shape;5484;p8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6" name="Google Shape;5486;p80"/>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7" name="Google Shape;5487;p80"/>
          <p:cNvGrpSpPr/>
          <p:nvPr/>
        </p:nvGrpSpPr>
        <p:grpSpPr>
          <a:xfrm>
            <a:off x="3430343" y="1335569"/>
            <a:ext cx="376926" cy="370324"/>
            <a:chOff x="-40748275" y="3238700"/>
            <a:chExt cx="322600" cy="316950"/>
          </a:xfrm>
        </p:grpSpPr>
        <p:sp>
          <p:nvSpPr>
            <p:cNvPr id="5488" name="Google Shape;5488;p8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80"/>
          <p:cNvGrpSpPr/>
          <p:nvPr/>
        </p:nvGrpSpPr>
        <p:grpSpPr>
          <a:xfrm>
            <a:off x="3432899" y="1803553"/>
            <a:ext cx="371814" cy="338690"/>
            <a:chOff x="-40745125" y="3632900"/>
            <a:chExt cx="318225" cy="289875"/>
          </a:xfrm>
        </p:grpSpPr>
        <p:sp>
          <p:nvSpPr>
            <p:cNvPr id="5495" name="Google Shape;5495;p8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2" name="Google Shape;5502;p80"/>
          <p:cNvGrpSpPr/>
          <p:nvPr/>
        </p:nvGrpSpPr>
        <p:grpSpPr>
          <a:xfrm>
            <a:off x="3437047" y="2214764"/>
            <a:ext cx="363518" cy="370178"/>
            <a:chOff x="-40742750" y="3972175"/>
            <a:chExt cx="311125" cy="316825"/>
          </a:xfrm>
        </p:grpSpPr>
        <p:sp>
          <p:nvSpPr>
            <p:cNvPr id="5503" name="Google Shape;5503;p8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80"/>
          <p:cNvGrpSpPr/>
          <p:nvPr/>
        </p:nvGrpSpPr>
        <p:grpSpPr>
          <a:xfrm>
            <a:off x="2219708" y="2664932"/>
            <a:ext cx="266892" cy="369974"/>
            <a:chOff x="-38860325" y="3221750"/>
            <a:chExt cx="228425" cy="316650"/>
          </a:xfrm>
        </p:grpSpPr>
        <p:sp>
          <p:nvSpPr>
            <p:cNvPr id="5506" name="Google Shape;5506;p8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80"/>
          <p:cNvGrpSpPr/>
          <p:nvPr/>
        </p:nvGrpSpPr>
        <p:grpSpPr>
          <a:xfrm>
            <a:off x="2170515" y="3126989"/>
            <a:ext cx="380081" cy="367111"/>
            <a:chOff x="-38905225" y="3591875"/>
            <a:chExt cx="325300" cy="314200"/>
          </a:xfrm>
        </p:grpSpPr>
        <p:sp>
          <p:nvSpPr>
            <p:cNvPr id="5511" name="Google Shape;5511;p8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4" name="Google Shape;5514;p80"/>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5" name="Google Shape;5515;p80"/>
          <p:cNvGrpSpPr/>
          <p:nvPr/>
        </p:nvGrpSpPr>
        <p:grpSpPr>
          <a:xfrm>
            <a:off x="3977265" y="3112069"/>
            <a:ext cx="290815" cy="369740"/>
            <a:chOff x="-37370925" y="3579105"/>
            <a:chExt cx="248900" cy="316450"/>
          </a:xfrm>
        </p:grpSpPr>
        <p:sp>
          <p:nvSpPr>
            <p:cNvPr id="5516" name="Google Shape;5516;p8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8" name="Google Shape;5518;p80"/>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0"/>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0" name="Google Shape;5520;p80"/>
          <p:cNvGrpSpPr/>
          <p:nvPr/>
        </p:nvGrpSpPr>
        <p:grpSpPr>
          <a:xfrm>
            <a:off x="1670640" y="2190140"/>
            <a:ext cx="371814" cy="369974"/>
            <a:chOff x="-42259725" y="3951100"/>
            <a:chExt cx="318225" cy="316650"/>
          </a:xfrm>
        </p:grpSpPr>
        <p:sp>
          <p:nvSpPr>
            <p:cNvPr id="5521" name="Google Shape;5521;p8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80"/>
          <p:cNvGrpSpPr/>
          <p:nvPr/>
        </p:nvGrpSpPr>
        <p:grpSpPr>
          <a:xfrm>
            <a:off x="3869002" y="1369161"/>
            <a:ext cx="370879" cy="337755"/>
            <a:chOff x="-40378075" y="3267450"/>
            <a:chExt cx="317425" cy="289075"/>
          </a:xfrm>
        </p:grpSpPr>
        <p:sp>
          <p:nvSpPr>
            <p:cNvPr id="5524" name="Google Shape;5524;p8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80"/>
          <p:cNvGrpSpPr/>
          <p:nvPr/>
        </p:nvGrpSpPr>
        <p:grpSpPr>
          <a:xfrm>
            <a:off x="3872668" y="1770429"/>
            <a:ext cx="363548" cy="369974"/>
            <a:chOff x="-40372575" y="3604550"/>
            <a:chExt cx="311150" cy="316650"/>
          </a:xfrm>
        </p:grpSpPr>
        <p:sp>
          <p:nvSpPr>
            <p:cNvPr id="5529" name="Google Shape;5529;p8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2" name="Google Shape;5532;p80"/>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3" name="Google Shape;5533;p80"/>
          <p:cNvGrpSpPr/>
          <p:nvPr/>
        </p:nvGrpSpPr>
        <p:grpSpPr>
          <a:xfrm>
            <a:off x="2596617" y="2663092"/>
            <a:ext cx="399038" cy="372165"/>
            <a:chOff x="-38542250" y="3220175"/>
            <a:chExt cx="341525" cy="318525"/>
          </a:xfrm>
        </p:grpSpPr>
        <p:sp>
          <p:nvSpPr>
            <p:cNvPr id="5534" name="Google Shape;5534;p8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80"/>
          <p:cNvGrpSpPr/>
          <p:nvPr/>
        </p:nvGrpSpPr>
        <p:grpSpPr>
          <a:xfrm>
            <a:off x="2618549" y="3122462"/>
            <a:ext cx="369974" cy="369068"/>
            <a:chOff x="-38537400" y="3588000"/>
            <a:chExt cx="316650" cy="315875"/>
          </a:xfrm>
        </p:grpSpPr>
        <p:sp>
          <p:nvSpPr>
            <p:cNvPr id="5538" name="Google Shape;5538;p8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80"/>
          <p:cNvGrpSpPr/>
          <p:nvPr/>
        </p:nvGrpSpPr>
        <p:grpSpPr>
          <a:xfrm>
            <a:off x="2617629" y="3579991"/>
            <a:ext cx="371814" cy="369974"/>
            <a:chOff x="-38538975" y="3954250"/>
            <a:chExt cx="318225" cy="316650"/>
          </a:xfrm>
        </p:grpSpPr>
        <p:sp>
          <p:nvSpPr>
            <p:cNvPr id="5543" name="Google Shape;5543;p8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80"/>
          <p:cNvGrpSpPr/>
          <p:nvPr/>
        </p:nvGrpSpPr>
        <p:grpSpPr>
          <a:xfrm>
            <a:off x="3934941" y="3574918"/>
            <a:ext cx="375465" cy="371814"/>
            <a:chOff x="-37385100" y="3949908"/>
            <a:chExt cx="321350" cy="318225"/>
          </a:xfrm>
        </p:grpSpPr>
        <p:sp>
          <p:nvSpPr>
            <p:cNvPr id="5546" name="Google Shape;5546;p8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80"/>
          <p:cNvGrpSpPr/>
          <p:nvPr/>
        </p:nvGrpSpPr>
        <p:grpSpPr>
          <a:xfrm>
            <a:off x="2110600" y="1310478"/>
            <a:ext cx="370909" cy="370675"/>
            <a:chOff x="-41895050" y="3217225"/>
            <a:chExt cx="317450" cy="317250"/>
          </a:xfrm>
        </p:grpSpPr>
        <p:sp>
          <p:nvSpPr>
            <p:cNvPr id="5549" name="Google Shape;5549;p8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80"/>
          <p:cNvGrpSpPr/>
          <p:nvPr/>
        </p:nvGrpSpPr>
        <p:grpSpPr>
          <a:xfrm>
            <a:off x="2110148" y="1747412"/>
            <a:ext cx="371814" cy="369974"/>
            <a:chOff x="-41893475" y="3584850"/>
            <a:chExt cx="318225" cy="316650"/>
          </a:xfrm>
        </p:grpSpPr>
        <p:sp>
          <p:nvSpPr>
            <p:cNvPr id="5555" name="Google Shape;5555;p8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9" name="Google Shape;5559;p80"/>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0"/>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1" name="Google Shape;5561;p80"/>
          <p:cNvGrpSpPr/>
          <p:nvPr/>
        </p:nvGrpSpPr>
        <p:grpSpPr>
          <a:xfrm>
            <a:off x="880176" y="3142704"/>
            <a:ext cx="337522" cy="370909"/>
            <a:chOff x="-39998250" y="3605325"/>
            <a:chExt cx="288875" cy="317450"/>
          </a:xfrm>
        </p:grpSpPr>
        <p:sp>
          <p:nvSpPr>
            <p:cNvPr id="5562" name="Google Shape;5562;p8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80"/>
          <p:cNvGrpSpPr/>
          <p:nvPr/>
        </p:nvGrpSpPr>
        <p:grpSpPr>
          <a:xfrm>
            <a:off x="863950" y="3601168"/>
            <a:ext cx="369974" cy="369945"/>
            <a:chOff x="-40011050" y="3972375"/>
            <a:chExt cx="316650" cy="316625"/>
          </a:xfrm>
        </p:grpSpPr>
        <p:sp>
          <p:nvSpPr>
            <p:cNvPr id="5565" name="Google Shape;5565;p8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80"/>
          <p:cNvGrpSpPr/>
          <p:nvPr/>
        </p:nvGrpSpPr>
        <p:grpSpPr>
          <a:xfrm>
            <a:off x="3095881" y="2665867"/>
            <a:ext cx="266921" cy="369039"/>
            <a:chOff x="-38129425" y="3222550"/>
            <a:chExt cx="228450" cy="315850"/>
          </a:xfrm>
        </p:grpSpPr>
        <p:sp>
          <p:nvSpPr>
            <p:cNvPr id="5568" name="Google Shape;5568;p8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80"/>
          <p:cNvGrpSpPr/>
          <p:nvPr/>
        </p:nvGrpSpPr>
        <p:grpSpPr>
          <a:xfrm>
            <a:off x="3050850" y="3122462"/>
            <a:ext cx="371785" cy="369974"/>
            <a:chOff x="-38172725" y="3588000"/>
            <a:chExt cx="318200" cy="316650"/>
          </a:xfrm>
        </p:grpSpPr>
        <p:sp>
          <p:nvSpPr>
            <p:cNvPr id="5571" name="Google Shape;5571;p8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80"/>
          <p:cNvGrpSpPr/>
          <p:nvPr/>
        </p:nvGrpSpPr>
        <p:grpSpPr>
          <a:xfrm>
            <a:off x="3126752" y="3580897"/>
            <a:ext cx="219981" cy="369974"/>
            <a:chOff x="-38109725" y="3955025"/>
            <a:chExt cx="188275" cy="316650"/>
          </a:xfrm>
        </p:grpSpPr>
        <p:sp>
          <p:nvSpPr>
            <p:cNvPr id="5580" name="Google Shape;5580;p8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2" name="Google Shape;5582;p80"/>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3" name="Google Shape;5583;p80"/>
          <p:cNvGrpSpPr/>
          <p:nvPr/>
        </p:nvGrpSpPr>
        <p:grpSpPr>
          <a:xfrm>
            <a:off x="2542151" y="1312318"/>
            <a:ext cx="373654" cy="369068"/>
            <a:chOff x="-41530375" y="3218800"/>
            <a:chExt cx="319800" cy="315875"/>
          </a:xfrm>
        </p:grpSpPr>
        <p:sp>
          <p:nvSpPr>
            <p:cNvPr id="5584" name="Google Shape;5584;p8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80"/>
          <p:cNvGrpSpPr/>
          <p:nvPr/>
        </p:nvGrpSpPr>
        <p:grpSpPr>
          <a:xfrm>
            <a:off x="2544444" y="1827476"/>
            <a:ext cx="369068" cy="289004"/>
            <a:chOff x="-41526450" y="3653375"/>
            <a:chExt cx="315875" cy="247350"/>
          </a:xfrm>
        </p:grpSpPr>
        <p:sp>
          <p:nvSpPr>
            <p:cNvPr id="5587" name="Google Shape;5587;p8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80"/>
          <p:cNvGrpSpPr/>
          <p:nvPr/>
        </p:nvGrpSpPr>
        <p:grpSpPr>
          <a:xfrm>
            <a:off x="2545831" y="2190140"/>
            <a:ext cx="366293" cy="369974"/>
            <a:chOff x="-41526450" y="3951100"/>
            <a:chExt cx="313500" cy="316650"/>
          </a:xfrm>
        </p:grpSpPr>
        <p:sp>
          <p:nvSpPr>
            <p:cNvPr id="5590" name="Google Shape;5590;p8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80"/>
          <p:cNvGrpSpPr/>
          <p:nvPr/>
        </p:nvGrpSpPr>
        <p:grpSpPr>
          <a:xfrm>
            <a:off x="1311086" y="2684269"/>
            <a:ext cx="339595" cy="371814"/>
            <a:chOff x="-39625900" y="3238300"/>
            <a:chExt cx="290650" cy="318225"/>
          </a:xfrm>
        </p:grpSpPr>
        <p:sp>
          <p:nvSpPr>
            <p:cNvPr id="5594" name="Google Shape;5594;p8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6" name="Google Shape;5596;p80"/>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7" name="Google Shape;5597;p80"/>
          <p:cNvGrpSpPr/>
          <p:nvPr/>
        </p:nvGrpSpPr>
        <p:grpSpPr>
          <a:xfrm>
            <a:off x="1305137" y="3600730"/>
            <a:ext cx="366293" cy="370441"/>
            <a:chOff x="-39647175" y="3972000"/>
            <a:chExt cx="313500" cy="317050"/>
          </a:xfrm>
        </p:grpSpPr>
        <p:sp>
          <p:nvSpPr>
            <p:cNvPr id="5598" name="Google Shape;5598;p8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80"/>
          <p:cNvGrpSpPr/>
          <p:nvPr/>
        </p:nvGrpSpPr>
        <p:grpSpPr>
          <a:xfrm>
            <a:off x="3474265" y="2664728"/>
            <a:ext cx="375495" cy="370879"/>
            <a:chOff x="-37808850" y="3221575"/>
            <a:chExt cx="321375" cy="317425"/>
          </a:xfrm>
        </p:grpSpPr>
        <p:sp>
          <p:nvSpPr>
            <p:cNvPr id="5602" name="Google Shape;5602;p8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80"/>
          <p:cNvGrpSpPr/>
          <p:nvPr/>
        </p:nvGrpSpPr>
        <p:grpSpPr>
          <a:xfrm>
            <a:off x="3483038" y="3186759"/>
            <a:ext cx="372749" cy="241158"/>
            <a:chOff x="-37806500" y="3643030"/>
            <a:chExt cx="319025" cy="206400"/>
          </a:xfrm>
        </p:grpSpPr>
        <p:sp>
          <p:nvSpPr>
            <p:cNvPr id="5605" name="Google Shape;5605;p8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80"/>
          <p:cNvGrpSpPr/>
          <p:nvPr/>
        </p:nvGrpSpPr>
        <p:grpSpPr>
          <a:xfrm>
            <a:off x="3485346" y="3579056"/>
            <a:ext cx="368134" cy="371814"/>
            <a:chOff x="-37804925" y="3953450"/>
            <a:chExt cx="315075" cy="318225"/>
          </a:xfrm>
        </p:grpSpPr>
        <p:sp>
          <p:nvSpPr>
            <p:cNvPr id="5608" name="Google Shape;5608;p8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8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1" name="Google Shape;5611;p80"/>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2" name="Google Shape;5612;p80"/>
          <p:cNvGrpSpPr/>
          <p:nvPr/>
        </p:nvGrpSpPr>
        <p:grpSpPr>
          <a:xfrm>
            <a:off x="4840364" y="1328538"/>
            <a:ext cx="355663" cy="308725"/>
            <a:chOff x="-28462125" y="3199700"/>
            <a:chExt cx="298550" cy="259150"/>
          </a:xfrm>
        </p:grpSpPr>
        <p:sp>
          <p:nvSpPr>
            <p:cNvPr id="5613" name="Google Shape;5613;p8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8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6" name="Google Shape;5616;p80"/>
          <p:cNvGrpSpPr/>
          <p:nvPr/>
        </p:nvGrpSpPr>
        <p:grpSpPr>
          <a:xfrm>
            <a:off x="4841317" y="1763228"/>
            <a:ext cx="353757" cy="352833"/>
            <a:chOff x="-28461325" y="3545475"/>
            <a:chExt cx="296950" cy="296175"/>
          </a:xfrm>
        </p:grpSpPr>
        <p:sp>
          <p:nvSpPr>
            <p:cNvPr id="5617" name="Google Shape;5617;p8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80"/>
          <p:cNvGrpSpPr/>
          <p:nvPr/>
        </p:nvGrpSpPr>
        <p:grpSpPr>
          <a:xfrm>
            <a:off x="4837550" y="2213272"/>
            <a:ext cx="361292" cy="352803"/>
            <a:chOff x="-28463700" y="3914875"/>
            <a:chExt cx="303275" cy="296150"/>
          </a:xfrm>
        </p:grpSpPr>
        <p:sp>
          <p:nvSpPr>
            <p:cNvPr id="5624" name="Google Shape;5624;p8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80"/>
          <p:cNvGrpSpPr/>
          <p:nvPr/>
        </p:nvGrpSpPr>
        <p:grpSpPr>
          <a:xfrm>
            <a:off x="7072335" y="1369355"/>
            <a:ext cx="351880" cy="227092"/>
            <a:chOff x="-26573400" y="3224125"/>
            <a:chExt cx="295375" cy="190625"/>
          </a:xfrm>
        </p:grpSpPr>
        <p:sp>
          <p:nvSpPr>
            <p:cNvPr id="5627" name="Google Shape;5627;p8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80"/>
          <p:cNvGrpSpPr/>
          <p:nvPr/>
        </p:nvGrpSpPr>
        <p:grpSpPr>
          <a:xfrm>
            <a:off x="7072335" y="1763690"/>
            <a:ext cx="351880" cy="351910"/>
            <a:chOff x="-26573400" y="3546250"/>
            <a:chExt cx="295375" cy="295400"/>
          </a:xfrm>
        </p:grpSpPr>
        <p:sp>
          <p:nvSpPr>
            <p:cNvPr id="5630" name="Google Shape;5630;p8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80"/>
          <p:cNvGrpSpPr/>
          <p:nvPr/>
        </p:nvGrpSpPr>
        <p:grpSpPr>
          <a:xfrm>
            <a:off x="7060615" y="2213599"/>
            <a:ext cx="375319" cy="352148"/>
            <a:chOff x="-26583625" y="3917025"/>
            <a:chExt cx="315050" cy="295600"/>
          </a:xfrm>
        </p:grpSpPr>
        <p:sp>
          <p:nvSpPr>
            <p:cNvPr id="5636" name="Google Shape;5636;p8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0" name="Google Shape;5640;p80"/>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1" name="Google Shape;5641;p80"/>
          <p:cNvGrpSpPr/>
          <p:nvPr/>
        </p:nvGrpSpPr>
        <p:grpSpPr>
          <a:xfrm>
            <a:off x="5759130" y="3172629"/>
            <a:ext cx="289039" cy="352833"/>
            <a:chOff x="-24694925" y="3518700"/>
            <a:chExt cx="242625" cy="296175"/>
          </a:xfrm>
        </p:grpSpPr>
        <p:sp>
          <p:nvSpPr>
            <p:cNvPr id="5642" name="Google Shape;5642;p8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80"/>
          <p:cNvGrpSpPr/>
          <p:nvPr/>
        </p:nvGrpSpPr>
        <p:grpSpPr>
          <a:xfrm>
            <a:off x="5758668" y="3622657"/>
            <a:ext cx="289962" cy="352833"/>
            <a:chOff x="-24709100" y="3888875"/>
            <a:chExt cx="243400" cy="296175"/>
          </a:xfrm>
        </p:grpSpPr>
        <p:sp>
          <p:nvSpPr>
            <p:cNvPr id="5647" name="Google Shape;5647;p8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0" name="Google Shape;5650;p80"/>
          <p:cNvGrpSpPr/>
          <p:nvPr/>
        </p:nvGrpSpPr>
        <p:grpSpPr>
          <a:xfrm>
            <a:off x="7958668" y="2695320"/>
            <a:ext cx="356556" cy="349557"/>
            <a:chOff x="-22863675" y="3131775"/>
            <a:chExt cx="299300" cy="293425"/>
          </a:xfrm>
        </p:grpSpPr>
        <p:sp>
          <p:nvSpPr>
            <p:cNvPr id="5651" name="Google Shape;5651;p8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80"/>
          <p:cNvGrpSpPr/>
          <p:nvPr/>
        </p:nvGrpSpPr>
        <p:grpSpPr>
          <a:xfrm>
            <a:off x="5301532" y="1306499"/>
            <a:ext cx="310602" cy="352803"/>
            <a:chOff x="-28069875" y="3175300"/>
            <a:chExt cx="260725" cy="296150"/>
          </a:xfrm>
        </p:grpSpPr>
        <p:sp>
          <p:nvSpPr>
            <p:cNvPr id="5655" name="Google Shape;5655;p8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4" name="Google Shape;5664;p80"/>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5" name="Google Shape;5665;p80"/>
          <p:cNvGrpSpPr/>
          <p:nvPr/>
        </p:nvGrpSpPr>
        <p:grpSpPr>
          <a:xfrm>
            <a:off x="5342810" y="2213733"/>
            <a:ext cx="228045" cy="351880"/>
            <a:chOff x="-28032075" y="3916450"/>
            <a:chExt cx="191425" cy="295375"/>
          </a:xfrm>
        </p:grpSpPr>
        <p:sp>
          <p:nvSpPr>
            <p:cNvPr id="5666" name="Google Shape;5666;p8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80"/>
          <p:cNvGrpSpPr/>
          <p:nvPr/>
        </p:nvGrpSpPr>
        <p:grpSpPr>
          <a:xfrm>
            <a:off x="7508157" y="1306484"/>
            <a:ext cx="352833" cy="352833"/>
            <a:chOff x="-26201650" y="3176075"/>
            <a:chExt cx="296175" cy="296175"/>
          </a:xfrm>
        </p:grpSpPr>
        <p:sp>
          <p:nvSpPr>
            <p:cNvPr id="5670" name="Google Shape;5670;p8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80"/>
          <p:cNvGrpSpPr/>
          <p:nvPr/>
        </p:nvGrpSpPr>
        <p:grpSpPr>
          <a:xfrm>
            <a:off x="7507680" y="1763705"/>
            <a:ext cx="353786" cy="351880"/>
            <a:chOff x="-26204800" y="3547050"/>
            <a:chExt cx="296975" cy="295375"/>
          </a:xfrm>
        </p:grpSpPr>
        <p:sp>
          <p:nvSpPr>
            <p:cNvPr id="5673" name="Google Shape;5673;p8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5" name="Google Shape;5675;p80"/>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6" name="Google Shape;5676;p80"/>
          <p:cNvGrpSpPr/>
          <p:nvPr/>
        </p:nvGrpSpPr>
        <p:grpSpPr>
          <a:xfrm>
            <a:off x="6178935" y="2693683"/>
            <a:ext cx="345328" cy="352833"/>
            <a:chOff x="-24353875" y="3147725"/>
            <a:chExt cx="289875" cy="296175"/>
          </a:xfrm>
        </p:grpSpPr>
        <p:sp>
          <p:nvSpPr>
            <p:cNvPr id="5677" name="Google Shape;5677;p8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80"/>
          <p:cNvGrpSpPr/>
          <p:nvPr/>
        </p:nvGrpSpPr>
        <p:grpSpPr>
          <a:xfrm>
            <a:off x="6186917" y="3173090"/>
            <a:ext cx="329365" cy="351910"/>
            <a:chOff x="-24344425" y="3519475"/>
            <a:chExt cx="276475" cy="295400"/>
          </a:xfrm>
        </p:grpSpPr>
        <p:sp>
          <p:nvSpPr>
            <p:cNvPr id="5680" name="Google Shape;5680;p8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80"/>
          <p:cNvGrpSpPr/>
          <p:nvPr/>
        </p:nvGrpSpPr>
        <p:grpSpPr>
          <a:xfrm>
            <a:off x="6176597" y="3625010"/>
            <a:ext cx="350004" cy="348128"/>
            <a:chOff x="-24353075" y="3891250"/>
            <a:chExt cx="293800" cy="292225"/>
          </a:xfrm>
        </p:grpSpPr>
        <p:sp>
          <p:nvSpPr>
            <p:cNvPr id="5683" name="Google Shape;5683;p8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80"/>
          <p:cNvGrpSpPr/>
          <p:nvPr/>
        </p:nvGrpSpPr>
        <p:grpSpPr>
          <a:xfrm>
            <a:off x="7960068" y="3173313"/>
            <a:ext cx="353757" cy="351463"/>
            <a:chOff x="-22845575" y="3504075"/>
            <a:chExt cx="296950" cy="295025"/>
          </a:xfrm>
        </p:grpSpPr>
        <p:sp>
          <p:nvSpPr>
            <p:cNvPr id="5686" name="Google Shape;5686;p8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80"/>
          <p:cNvGrpSpPr/>
          <p:nvPr/>
        </p:nvGrpSpPr>
        <p:grpSpPr>
          <a:xfrm>
            <a:off x="5753249" y="1306961"/>
            <a:ext cx="299344" cy="351880"/>
            <a:chOff x="-27691025" y="3175300"/>
            <a:chExt cx="251275" cy="295375"/>
          </a:xfrm>
        </p:grpSpPr>
        <p:sp>
          <p:nvSpPr>
            <p:cNvPr id="5689" name="Google Shape;5689;p8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80"/>
          <p:cNvGrpSpPr/>
          <p:nvPr/>
        </p:nvGrpSpPr>
        <p:grpSpPr>
          <a:xfrm>
            <a:off x="5725566" y="1825637"/>
            <a:ext cx="354710" cy="228015"/>
            <a:chOff x="-27721750" y="3598250"/>
            <a:chExt cx="297750" cy="191400"/>
          </a:xfrm>
        </p:grpSpPr>
        <p:sp>
          <p:nvSpPr>
            <p:cNvPr id="5694" name="Google Shape;5694;p8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80"/>
          <p:cNvGrpSpPr/>
          <p:nvPr/>
        </p:nvGrpSpPr>
        <p:grpSpPr>
          <a:xfrm>
            <a:off x="5726966" y="2219183"/>
            <a:ext cx="351910" cy="340980"/>
            <a:chOff x="-27719400" y="3925600"/>
            <a:chExt cx="295400" cy="286225"/>
          </a:xfrm>
        </p:grpSpPr>
        <p:sp>
          <p:nvSpPr>
            <p:cNvPr id="5697" name="Google Shape;5697;p8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80"/>
          <p:cNvGrpSpPr/>
          <p:nvPr/>
        </p:nvGrpSpPr>
        <p:grpSpPr>
          <a:xfrm>
            <a:off x="7948238" y="1306023"/>
            <a:ext cx="353757" cy="353757"/>
            <a:chOff x="-25834600" y="3176875"/>
            <a:chExt cx="296950" cy="296950"/>
          </a:xfrm>
        </p:grpSpPr>
        <p:sp>
          <p:nvSpPr>
            <p:cNvPr id="5700" name="Google Shape;5700;p8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80"/>
          <p:cNvGrpSpPr/>
          <p:nvPr/>
        </p:nvGrpSpPr>
        <p:grpSpPr>
          <a:xfrm>
            <a:off x="7948238" y="1774024"/>
            <a:ext cx="353757" cy="331241"/>
            <a:chOff x="-25834600" y="3564375"/>
            <a:chExt cx="296950" cy="278050"/>
          </a:xfrm>
        </p:grpSpPr>
        <p:sp>
          <p:nvSpPr>
            <p:cNvPr id="5706" name="Google Shape;5706;p8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80"/>
          <p:cNvGrpSpPr/>
          <p:nvPr/>
        </p:nvGrpSpPr>
        <p:grpSpPr>
          <a:xfrm>
            <a:off x="7946362" y="2213376"/>
            <a:ext cx="357509" cy="352595"/>
            <a:chOff x="-25834600" y="3915850"/>
            <a:chExt cx="300100" cy="295975"/>
          </a:xfrm>
        </p:grpSpPr>
        <p:sp>
          <p:nvSpPr>
            <p:cNvPr id="5715" name="Google Shape;5715;p8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80"/>
          <p:cNvGrpSpPr/>
          <p:nvPr/>
        </p:nvGrpSpPr>
        <p:grpSpPr>
          <a:xfrm>
            <a:off x="6681790" y="2694606"/>
            <a:ext cx="228968" cy="350987"/>
            <a:chOff x="-23930925" y="3149300"/>
            <a:chExt cx="192200" cy="294625"/>
          </a:xfrm>
        </p:grpSpPr>
        <p:sp>
          <p:nvSpPr>
            <p:cNvPr id="5719" name="Google Shape;5719;p8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80"/>
          <p:cNvGrpSpPr/>
          <p:nvPr/>
        </p:nvGrpSpPr>
        <p:grpSpPr>
          <a:xfrm>
            <a:off x="6638620" y="3173090"/>
            <a:ext cx="315307" cy="351910"/>
            <a:chOff x="-23962425" y="3519475"/>
            <a:chExt cx="264675" cy="295400"/>
          </a:xfrm>
        </p:grpSpPr>
        <p:sp>
          <p:nvSpPr>
            <p:cNvPr id="5724" name="Google Shape;5724;p8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6" name="Google Shape;5726;p80"/>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7" name="Google Shape;5727;p80"/>
          <p:cNvGrpSpPr/>
          <p:nvPr/>
        </p:nvGrpSpPr>
        <p:grpSpPr>
          <a:xfrm>
            <a:off x="8017295" y="3623134"/>
            <a:ext cx="239302" cy="351880"/>
            <a:chOff x="-22788075" y="3904625"/>
            <a:chExt cx="200875" cy="295375"/>
          </a:xfrm>
        </p:grpSpPr>
        <p:sp>
          <p:nvSpPr>
            <p:cNvPr id="5728" name="Google Shape;5728;p8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80"/>
          <p:cNvGrpSpPr/>
          <p:nvPr/>
        </p:nvGrpSpPr>
        <p:grpSpPr>
          <a:xfrm>
            <a:off x="6172593" y="1306499"/>
            <a:ext cx="354710" cy="352803"/>
            <a:chOff x="-27351575" y="3175300"/>
            <a:chExt cx="297750" cy="296150"/>
          </a:xfrm>
        </p:grpSpPr>
        <p:sp>
          <p:nvSpPr>
            <p:cNvPr id="5733" name="Google Shape;5733;p8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80"/>
          <p:cNvGrpSpPr/>
          <p:nvPr/>
        </p:nvGrpSpPr>
        <p:grpSpPr>
          <a:xfrm>
            <a:off x="6218402" y="1758809"/>
            <a:ext cx="269293" cy="353072"/>
            <a:chOff x="-27313750" y="3545275"/>
            <a:chExt cx="226050" cy="296375"/>
          </a:xfrm>
        </p:grpSpPr>
        <p:sp>
          <p:nvSpPr>
            <p:cNvPr id="5738" name="Google Shape;5738;p8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80"/>
          <p:cNvGrpSpPr/>
          <p:nvPr/>
        </p:nvGrpSpPr>
        <p:grpSpPr>
          <a:xfrm>
            <a:off x="6172593" y="2211380"/>
            <a:ext cx="354710" cy="356586"/>
            <a:chOff x="-27351575" y="3915650"/>
            <a:chExt cx="297750" cy="299325"/>
          </a:xfrm>
        </p:grpSpPr>
        <p:sp>
          <p:nvSpPr>
            <p:cNvPr id="5742" name="Google Shape;5742;p8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80"/>
          <p:cNvGrpSpPr/>
          <p:nvPr/>
        </p:nvGrpSpPr>
        <p:grpSpPr>
          <a:xfrm>
            <a:off x="4860084" y="2693579"/>
            <a:ext cx="319060" cy="353042"/>
            <a:chOff x="-25445525" y="3175900"/>
            <a:chExt cx="267825" cy="296350"/>
          </a:xfrm>
        </p:grpSpPr>
        <p:sp>
          <p:nvSpPr>
            <p:cNvPr id="5745" name="Google Shape;5745;p8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80"/>
          <p:cNvGrpSpPr/>
          <p:nvPr/>
        </p:nvGrpSpPr>
        <p:grpSpPr>
          <a:xfrm>
            <a:off x="4841797" y="3183902"/>
            <a:ext cx="355633" cy="330288"/>
            <a:chOff x="-25465200" y="3565175"/>
            <a:chExt cx="298525" cy="277250"/>
          </a:xfrm>
        </p:grpSpPr>
        <p:sp>
          <p:nvSpPr>
            <p:cNvPr id="5749" name="Google Shape;5749;p8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80"/>
          <p:cNvGrpSpPr/>
          <p:nvPr/>
        </p:nvGrpSpPr>
        <p:grpSpPr>
          <a:xfrm>
            <a:off x="4841336" y="3623432"/>
            <a:ext cx="356556" cy="351285"/>
            <a:chOff x="-25465200" y="3916150"/>
            <a:chExt cx="299300" cy="294875"/>
          </a:xfrm>
        </p:grpSpPr>
        <p:sp>
          <p:nvSpPr>
            <p:cNvPr id="5752" name="Google Shape;5752;p8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80"/>
          <p:cNvGrpSpPr/>
          <p:nvPr/>
        </p:nvGrpSpPr>
        <p:grpSpPr>
          <a:xfrm>
            <a:off x="7068775" y="2693698"/>
            <a:ext cx="351880" cy="352803"/>
            <a:chOff x="-23615075" y="3148525"/>
            <a:chExt cx="295375" cy="296150"/>
          </a:xfrm>
        </p:grpSpPr>
        <p:sp>
          <p:nvSpPr>
            <p:cNvPr id="5755" name="Google Shape;5755;p8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9" name="Google Shape;5759;p80"/>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0" name="Google Shape;5760;p80"/>
          <p:cNvGrpSpPr/>
          <p:nvPr/>
        </p:nvGrpSpPr>
        <p:grpSpPr>
          <a:xfrm>
            <a:off x="7068299" y="3632977"/>
            <a:ext cx="352833" cy="332194"/>
            <a:chOff x="-23615075" y="3906200"/>
            <a:chExt cx="296175" cy="278850"/>
          </a:xfrm>
        </p:grpSpPr>
        <p:sp>
          <p:nvSpPr>
            <p:cNvPr id="5761" name="Google Shape;5761;p8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4" name="Google Shape;5764;p80"/>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5" name="Google Shape;5765;p80"/>
          <p:cNvGrpSpPr/>
          <p:nvPr/>
        </p:nvGrpSpPr>
        <p:grpSpPr>
          <a:xfrm>
            <a:off x="6617268" y="1306618"/>
            <a:ext cx="353757" cy="352565"/>
            <a:chOff x="-26980600" y="3175500"/>
            <a:chExt cx="296950" cy="295950"/>
          </a:xfrm>
        </p:grpSpPr>
        <p:sp>
          <p:nvSpPr>
            <p:cNvPr id="5766" name="Google Shape;5766;p8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8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9" name="Google Shape;5769;p80"/>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0" name="Google Shape;5770;p80"/>
          <p:cNvGrpSpPr/>
          <p:nvPr/>
        </p:nvGrpSpPr>
        <p:grpSpPr>
          <a:xfrm>
            <a:off x="6617744" y="2245154"/>
            <a:ext cx="352803" cy="289039"/>
            <a:chOff x="-26981375" y="3951875"/>
            <a:chExt cx="296150" cy="242625"/>
          </a:xfrm>
        </p:grpSpPr>
        <p:sp>
          <p:nvSpPr>
            <p:cNvPr id="5771" name="Google Shape;5771;p8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80"/>
          <p:cNvGrpSpPr/>
          <p:nvPr/>
        </p:nvGrpSpPr>
        <p:grpSpPr>
          <a:xfrm>
            <a:off x="5282787" y="2692745"/>
            <a:ext cx="351910" cy="354710"/>
            <a:chOff x="-25094250" y="3176075"/>
            <a:chExt cx="295400" cy="297750"/>
          </a:xfrm>
        </p:grpSpPr>
        <p:sp>
          <p:nvSpPr>
            <p:cNvPr id="5775" name="Google Shape;5775;p8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0"/>
          <p:cNvGrpSpPr/>
          <p:nvPr/>
        </p:nvGrpSpPr>
        <p:grpSpPr>
          <a:xfrm>
            <a:off x="5282787" y="3173106"/>
            <a:ext cx="351910" cy="351880"/>
            <a:chOff x="-25094250" y="3547050"/>
            <a:chExt cx="295400" cy="295375"/>
          </a:xfrm>
        </p:grpSpPr>
        <p:sp>
          <p:nvSpPr>
            <p:cNvPr id="5779" name="Google Shape;5779;p8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4" name="Google Shape;5784;p80"/>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5" name="Google Shape;5785;p80"/>
          <p:cNvGrpSpPr/>
          <p:nvPr/>
        </p:nvGrpSpPr>
        <p:grpSpPr>
          <a:xfrm>
            <a:off x="7514864" y="2693698"/>
            <a:ext cx="352803" cy="352803"/>
            <a:chOff x="-23245675" y="3148525"/>
            <a:chExt cx="296150" cy="296150"/>
          </a:xfrm>
        </p:grpSpPr>
        <p:sp>
          <p:nvSpPr>
            <p:cNvPr id="5786" name="Google Shape;5786;p8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9" name="Google Shape;5789;p80"/>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0" name="Google Shape;5790;p80"/>
          <p:cNvGrpSpPr/>
          <p:nvPr/>
        </p:nvGrpSpPr>
        <p:grpSpPr>
          <a:xfrm>
            <a:off x="7515325" y="3622672"/>
            <a:ext cx="351880" cy="352803"/>
            <a:chOff x="-23244900" y="3888100"/>
            <a:chExt cx="295375" cy="296150"/>
          </a:xfrm>
        </p:grpSpPr>
        <p:sp>
          <p:nvSpPr>
            <p:cNvPr id="5791" name="Google Shape;5791;p8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2" name="Google Shape;5802;p80"/>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0"/>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804" name="Google Shape;5804;p80"/>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6"/>
          <p:cNvSpPr txBox="1">
            <a:spLocks noGrp="1"/>
          </p:cNvSpPr>
          <p:nvPr>
            <p:ph type="title"/>
          </p:nvPr>
        </p:nvSpPr>
        <p:spPr>
          <a:xfrm>
            <a:off x="2192156" y="476900"/>
            <a:ext cx="6654362" cy="635262"/>
          </a:xfrm>
          <a:prstGeom prst="rect">
            <a:avLst/>
          </a:prstGeom>
        </p:spPr>
        <p:txBody>
          <a:bodyPr spcFirstLastPara="1" wrap="square" lIns="91425" tIns="91425" rIns="91425" bIns="91425" anchor="b" anchorCtr="0">
            <a:noAutofit/>
          </a:bodyPr>
          <a:lstStyle/>
          <a:p>
            <a:pPr algn="ctr"/>
            <a:r>
              <a:rPr lang="en-US" sz="32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PROJECT DEFINITION</a:t>
            </a:r>
            <a:endParaRPr lang="en-IN" sz="32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p:txBody>
      </p:sp>
      <p:pic>
        <p:nvPicPr>
          <p:cNvPr id="354" name="Google Shape;354;p36"/>
          <p:cNvPicPr preferRelativeResize="0"/>
          <p:nvPr/>
        </p:nvPicPr>
        <p:blipFill rotWithShape="1">
          <a:blip r:embed="rId3">
            <a:alphaModFix/>
          </a:blip>
          <a:srcRect l="27377" t="35445" r="27377" b="35448"/>
          <a:stretch/>
        </p:blipFill>
        <p:spPr>
          <a:xfrm>
            <a:off x="7874075" y="401875"/>
            <a:ext cx="1113399" cy="553600"/>
          </a:xfrm>
          <a:prstGeom prst="rect">
            <a:avLst/>
          </a:prstGeom>
          <a:noFill/>
          <a:ln>
            <a:noFill/>
          </a:ln>
        </p:spPr>
      </p:pic>
      <p:pic>
        <p:nvPicPr>
          <p:cNvPr id="355" name="Google Shape;355;p36"/>
          <p:cNvPicPr preferRelativeResize="0"/>
          <p:nvPr/>
        </p:nvPicPr>
        <p:blipFill rotWithShape="1">
          <a:blip r:embed="rId3">
            <a:alphaModFix/>
          </a:blip>
          <a:srcRect l="27377" t="35445" r="27377" b="35448"/>
          <a:stretch/>
        </p:blipFill>
        <p:spPr>
          <a:xfrm flipH="1">
            <a:off x="2393425" y="1688350"/>
            <a:ext cx="1113399" cy="553600"/>
          </a:xfrm>
          <a:prstGeom prst="rect">
            <a:avLst/>
          </a:prstGeom>
          <a:noFill/>
          <a:ln>
            <a:noFill/>
          </a:ln>
        </p:spPr>
      </p:pic>
      <p:pic>
        <p:nvPicPr>
          <p:cNvPr id="356" name="Google Shape;356;p36"/>
          <p:cNvPicPr preferRelativeResize="0"/>
          <p:nvPr/>
        </p:nvPicPr>
        <p:blipFill rotWithShape="1">
          <a:blip r:embed="rId4">
            <a:alphaModFix/>
          </a:blip>
          <a:srcRect l="17102" t="8015" r="22162" b="12543"/>
          <a:stretch/>
        </p:blipFill>
        <p:spPr>
          <a:xfrm>
            <a:off x="298888" y="476900"/>
            <a:ext cx="2350400" cy="3074450"/>
          </a:xfrm>
          <a:prstGeom prst="rect">
            <a:avLst/>
          </a:prstGeom>
          <a:noFill/>
          <a:ln>
            <a:noFill/>
          </a:ln>
        </p:spPr>
      </p:pic>
      <p:pic>
        <p:nvPicPr>
          <p:cNvPr id="357" name="Google Shape;357;p36"/>
          <p:cNvPicPr preferRelativeResize="0"/>
          <p:nvPr/>
        </p:nvPicPr>
        <p:blipFill rotWithShape="1">
          <a:blip r:embed="rId3">
            <a:alphaModFix/>
          </a:blip>
          <a:srcRect l="27377" t="35445" r="27377" b="35448"/>
          <a:stretch/>
        </p:blipFill>
        <p:spPr>
          <a:xfrm flipH="1">
            <a:off x="206575" y="4288125"/>
            <a:ext cx="1113399" cy="553600"/>
          </a:xfrm>
          <a:prstGeom prst="rect">
            <a:avLst/>
          </a:prstGeom>
          <a:noFill/>
          <a:ln>
            <a:noFill/>
          </a:ln>
        </p:spPr>
      </p:pic>
      <p:pic>
        <p:nvPicPr>
          <p:cNvPr id="358" name="Google Shape;358;p36"/>
          <p:cNvPicPr preferRelativeResize="0"/>
          <p:nvPr/>
        </p:nvPicPr>
        <p:blipFill rotWithShape="1">
          <a:blip r:embed="rId5">
            <a:alphaModFix/>
          </a:blip>
          <a:srcRect l="40203" t="23114" r="29153" b="31142"/>
          <a:stretch/>
        </p:blipFill>
        <p:spPr>
          <a:xfrm>
            <a:off x="1560117" y="3764425"/>
            <a:ext cx="1264079" cy="1047400"/>
          </a:xfrm>
          <a:prstGeom prst="rect">
            <a:avLst/>
          </a:prstGeom>
          <a:noFill/>
          <a:ln>
            <a:noFill/>
          </a:ln>
        </p:spPr>
      </p:pic>
      <p:sp>
        <p:nvSpPr>
          <p:cNvPr id="7" name="TextBox 6">
            <a:extLst>
              <a:ext uri="{FF2B5EF4-FFF2-40B4-BE49-F238E27FC236}">
                <a16:creationId xmlns:a16="http://schemas.microsoft.com/office/drawing/2014/main" id="{CF513E07-83D4-E032-6B4A-8BF9A9A48B20}"/>
              </a:ext>
            </a:extLst>
          </p:cNvPr>
          <p:cNvSpPr txBox="1"/>
          <p:nvPr/>
        </p:nvSpPr>
        <p:spPr>
          <a:xfrm>
            <a:off x="3501680" y="1451604"/>
            <a:ext cx="5343431" cy="2647135"/>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en-US" b="1" i="1" dirty="0">
                <a:solidFill>
                  <a:srgbClr val="0D0D0D"/>
                </a:solidFill>
                <a:effectLst/>
                <a:latin typeface="Book Antiqua" panose="02040602050305030304" pitchFamily="18" charset="0"/>
              </a:rPr>
              <a:t>The primary goal of this project is to design, develop, and deploy a robust and user-friendly blog application that caters to the needs of content creators and readers. The application aims to provide a seamless platform for users to create, manage, and share their written and multimedia content in the form of blog posts. The project will focus on delivering a feature-rich, scalable, and secure solution to foster a vibrant and engaging blogging community.</a:t>
            </a:r>
            <a:endParaRPr lang="en-US" sz="1400" b="1" i="1" dirty="0">
              <a:solidFill>
                <a:schemeClr val="bg1"/>
              </a:solidFill>
              <a:latin typeface="Book Antiqua" panose="0204060205030503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08"/>
        <p:cNvGrpSpPr/>
        <p:nvPr/>
      </p:nvGrpSpPr>
      <p:grpSpPr>
        <a:xfrm>
          <a:off x="0" y="0"/>
          <a:ext cx="0" cy="0"/>
          <a:chOff x="0" y="0"/>
          <a:chExt cx="0" cy="0"/>
        </a:xfrm>
      </p:grpSpPr>
      <p:sp>
        <p:nvSpPr>
          <p:cNvPr id="5809" name="Google Shape;5809;p81"/>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0" name="Google Shape;5810;p81"/>
          <p:cNvGrpSpPr/>
          <p:nvPr/>
        </p:nvGrpSpPr>
        <p:grpSpPr>
          <a:xfrm>
            <a:off x="832654" y="1819647"/>
            <a:ext cx="367261" cy="367261"/>
            <a:chOff x="-65145700" y="3727425"/>
            <a:chExt cx="317425" cy="317425"/>
          </a:xfrm>
        </p:grpSpPr>
        <p:sp>
          <p:nvSpPr>
            <p:cNvPr id="5811" name="Google Shape;5811;p8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3" name="Google Shape;5813;p81"/>
          <p:cNvGrpSpPr/>
          <p:nvPr/>
        </p:nvGrpSpPr>
        <p:grpSpPr>
          <a:xfrm>
            <a:off x="835851" y="2248561"/>
            <a:ext cx="360868" cy="367261"/>
            <a:chOff x="-65144125" y="4094450"/>
            <a:chExt cx="311900" cy="317425"/>
          </a:xfrm>
        </p:grpSpPr>
        <p:sp>
          <p:nvSpPr>
            <p:cNvPr id="5814" name="Google Shape;5814;p8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7" name="Google Shape;5817;p81"/>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8" name="Google Shape;5818;p81"/>
          <p:cNvGrpSpPr/>
          <p:nvPr/>
        </p:nvGrpSpPr>
        <p:grpSpPr>
          <a:xfrm>
            <a:off x="3039420" y="1819256"/>
            <a:ext cx="370645" cy="368042"/>
            <a:chOff x="-63250675" y="3744075"/>
            <a:chExt cx="320350" cy="318100"/>
          </a:xfrm>
        </p:grpSpPr>
        <p:sp>
          <p:nvSpPr>
            <p:cNvPr id="5819" name="Google Shape;5819;p8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81"/>
          <p:cNvGrpSpPr/>
          <p:nvPr/>
        </p:nvGrpSpPr>
        <p:grpSpPr>
          <a:xfrm>
            <a:off x="3041112" y="2248561"/>
            <a:ext cx="367261" cy="367261"/>
            <a:chOff x="-63250675" y="4110200"/>
            <a:chExt cx="317425" cy="317425"/>
          </a:xfrm>
        </p:grpSpPr>
        <p:sp>
          <p:nvSpPr>
            <p:cNvPr id="5823" name="Google Shape;5823;p8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81"/>
          <p:cNvGrpSpPr/>
          <p:nvPr/>
        </p:nvGrpSpPr>
        <p:grpSpPr>
          <a:xfrm>
            <a:off x="1720159" y="2745656"/>
            <a:ext cx="359075" cy="358844"/>
            <a:chOff x="-61351725" y="3372400"/>
            <a:chExt cx="310350" cy="310150"/>
          </a:xfrm>
        </p:grpSpPr>
        <p:sp>
          <p:nvSpPr>
            <p:cNvPr id="5833" name="Google Shape;5833;p8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81"/>
          <p:cNvGrpSpPr/>
          <p:nvPr/>
        </p:nvGrpSpPr>
        <p:grpSpPr>
          <a:xfrm>
            <a:off x="1716514" y="3208713"/>
            <a:ext cx="366364" cy="333534"/>
            <a:chOff x="-61354875" y="3751050"/>
            <a:chExt cx="316650" cy="288275"/>
          </a:xfrm>
        </p:grpSpPr>
        <p:sp>
          <p:nvSpPr>
            <p:cNvPr id="5837" name="Google Shape;5837;p8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0" name="Google Shape;5840;p81"/>
          <p:cNvGrpSpPr/>
          <p:nvPr/>
        </p:nvGrpSpPr>
        <p:grpSpPr>
          <a:xfrm>
            <a:off x="1716514" y="3650352"/>
            <a:ext cx="366364" cy="367290"/>
            <a:chOff x="-61354875" y="4101525"/>
            <a:chExt cx="316650" cy="317450"/>
          </a:xfrm>
        </p:grpSpPr>
        <p:sp>
          <p:nvSpPr>
            <p:cNvPr id="5841" name="Google Shape;5841;p8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3" name="Google Shape;5843;p81"/>
          <p:cNvGrpSpPr/>
          <p:nvPr/>
        </p:nvGrpSpPr>
        <p:grpSpPr>
          <a:xfrm>
            <a:off x="3932949" y="2742228"/>
            <a:ext cx="368157" cy="365699"/>
            <a:chOff x="-59470075" y="3308975"/>
            <a:chExt cx="318200" cy="316075"/>
          </a:xfrm>
        </p:grpSpPr>
        <p:sp>
          <p:nvSpPr>
            <p:cNvPr id="5844" name="Google Shape;5844;p8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3" name="Google Shape;5853;p81"/>
          <p:cNvGrpSpPr/>
          <p:nvPr/>
        </p:nvGrpSpPr>
        <p:grpSpPr>
          <a:xfrm>
            <a:off x="1278379" y="1377933"/>
            <a:ext cx="367261" cy="364686"/>
            <a:chOff x="-64781025" y="3361050"/>
            <a:chExt cx="317425" cy="315200"/>
          </a:xfrm>
        </p:grpSpPr>
        <p:sp>
          <p:nvSpPr>
            <p:cNvPr id="5854" name="Google Shape;5854;p8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8" name="Google Shape;5858;p81"/>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1"/>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1"/>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1" name="Google Shape;5861;p81"/>
          <p:cNvGrpSpPr/>
          <p:nvPr/>
        </p:nvGrpSpPr>
        <p:grpSpPr>
          <a:xfrm>
            <a:off x="3482779" y="1819372"/>
            <a:ext cx="382765" cy="367810"/>
            <a:chOff x="-62890750" y="3747425"/>
            <a:chExt cx="330825" cy="317900"/>
          </a:xfrm>
        </p:grpSpPr>
        <p:sp>
          <p:nvSpPr>
            <p:cNvPr id="5862" name="Google Shape;5862;p8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81"/>
          <p:cNvGrpSpPr/>
          <p:nvPr/>
        </p:nvGrpSpPr>
        <p:grpSpPr>
          <a:xfrm>
            <a:off x="3490531" y="2249009"/>
            <a:ext cx="367261" cy="366364"/>
            <a:chOff x="-62884425" y="4111775"/>
            <a:chExt cx="317425" cy="316650"/>
          </a:xfrm>
        </p:grpSpPr>
        <p:sp>
          <p:nvSpPr>
            <p:cNvPr id="5877" name="Google Shape;5877;p8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81"/>
          <p:cNvGrpSpPr/>
          <p:nvPr/>
        </p:nvGrpSpPr>
        <p:grpSpPr>
          <a:xfrm>
            <a:off x="2163165" y="2745078"/>
            <a:ext cx="365438" cy="360001"/>
            <a:chOff x="-60991775" y="3376900"/>
            <a:chExt cx="315850" cy="311150"/>
          </a:xfrm>
        </p:grpSpPr>
        <p:sp>
          <p:nvSpPr>
            <p:cNvPr id="5880" name="Google Shape;5880;p8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81"/>
          <p:cNvGrpSpPr/>
          <p:nvPr/>
        </p:nvGrpSpPr>
        <p:grpSpPr>
          <a:xfrm>
            <a:off x="2162702" y="3195942"/>
            <a:ext cx="366364" cy="359075"/>
            <a:chOff x="-60988625" y="3740800"/>
            <a:chExt cx="316650" cy="310350"/>
          </a:xfrm>
        </p:grpSpPr>
        <p:sp>
          <p:nvSpPr>
            <p:cNvPr id="5884" name="Google Shape;5884;p8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81"/>
          <p:cNvGrpSpPr/>
          <p:nvPr/>
        </p:nvGrpSpPr>
        <p:grpSpPr>
          <a:xfrm>
            <a:off x="2162702" y="3651393"/>
            <a:ext cx="366364" cy="365207"/>
            <a:chOff x="-60987850" y="4100950"/>
            <a:chExt cx="316650" cy="315650"/>
          </a:xfrm>
        </p:grpSpPr>
        <p:sp>
          <p:nvSpPr>
            <p:cNvPr id="5888" name="Google Shape;5888;p8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81"/>
          <p:cNvGrpSpPr/>
          <p:nvPr/>
        </p:nvGrpSpPr>
        <p:grpSpPr>
          <a:xfrm>
            <a:off x="3932486" y="3196853"/>
            <a:ext cx="369083" cy="357253"/>
            <a:chOff x="-59447250" y="3706150"/>
            <a:chExt cx="319000" cy="308775"/>
          </a:xfrm>
        </p:grpSpPr>
        <p:sp>
          <p:nvSpPr>
            <p:cNvPr id="5894" name="Google Shape;5894;p8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81"/>
          <p:cNvGrpSpPr/>
          <p:nvPr/>
        </p:nvGrpSpPr>
        <p:grpSpPr>
          <a:xfrm>
            <a:off x="1721214" y="1378164"/>
            <a:ext cx="368186" cy="364224"/>
            <a:chOff x="-64406125" y="3362225"/>
            <a:chExt cx="318225" cy="314800"/>
          </a:xfrm>
        </p:grpSpPr>
        <p:sp>
          <p:nvSpPr>
            <p:cNvPr id="5899" name="Google Shape;5899;p8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1" name="Google Shape;5901;p81"/>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2" name="Google Shape;5902;p81"/>
          <p:cNvGrpSpPr/>
          <p:nvPr/>
        </p:nvGrpSpPr>
        <p:grpSpPr>
          <a:xfrm>
            <a:off x="1721677" y="2249009"/>
            <a:ext cx="367261" cy="366364"/>
            <a:chOff x="-64410850" y="4094450"/>
            <a:chExt cx="317425" cy="316650"/>
          </a:xfrm>
        </p:grpSpPr>
        <p:sp>
          <p:nvSpPr>
            <p:cNvPr id="5903" name="Google Shape;5903;p8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6" name="Google Shape;5906;p81"/>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7" name="Google Shape;5907;p81"/>
          <p:cNvGrpSpPr/>
          <p:nvPr/>
        </p:nvGrpSpPr>
        <p:grpSpPr>
          <a:xfrm>
            <a:off x="3943225" y="1819083"/>
            <a:ext cx="365467" cy="368389"/>
            <a:chOff x="-62516625" y="3743175"/>
            <a:chExt cx="315875" cy="318400"/>
          </a:xfrm>
        </p:grpSpPr>
        <p:sp>
          <p:nvSpPr>
            <p:cNvPr id="5908" name="Google Shape;5908;p8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81"/>
          <p:cNvGrpSpPr/>
          <p:nvPr/>
        </p:nvGrpSpPr>
        <p:grpSpPr>
          <a:xfrm>
            <a:off x="3950065" y="2269054"/>
            <a:ext cx="351786" cy="326274"/>
            <a:chOff x="-62511900" y="4129100"/>
            <a:chExt cx="304050" cy="282000"/>
          </a:xfrm>
        </p:grpSpPr>
        <p:sp>
          <p:nvSpPr>
            <p:cNvPr id="5911" name="Google Shape;5911;p8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81"/>
          <p:cNvGrpSpPr/>
          <p:nvPr/>
        </p:nvGrpSpPr>
        <p:grpSpPr>
          <a:xfrm>
            <a:off x="2628187" y="2741448"/>
            <a:ext cx="310770" cy="367261"/>
            <a:chOff x="-60597975" y="3367475"/>
            <a:chExt cx="268600" cy="317425"/>
          </a:xfrm>
        </p:grpSpPr>
        <p:sp>
          <p:nvSpPr>
            <p:cNvPr id="5917" name="Google Shape;5917;p8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2" name="Google Shape;5922;p81"/>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3" name="Google Shape;5923;p81"/>
          <p:cNvGrpSpPr/>
          <p:nvPr/>
        </p:nvGrpSpPr>
        <p:grpSpPr>
          <a:xfrm>
            <a:off x="2600390" y="3702764"/>
            <a:ext cx="366364" cy="262465"/>
            <a:chOff x="-60621600" y="4145650"/>
            <a:chExt cx="316650" cy="226850"/>
          </a:xfrm>
        </p:grpSpPr>
        <p:sp>
          <p:nvSpPr>
            <p:cNvPr id="5924" name="Google Shape;5924;p8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81"/>
          <p:cNvGrpSpPr/>
          <p:nvPr/>
        </p:nvGrpSpPr>
        <p:grpSpPr>
          <a:xfrm>
            <a:off x="3937042" y="3651263"/>
            <a:ext cx="359972" cy="365467"/>
            <a:chOff x="-59400775" y="4084200"/>
            <a:chExt cx="311125" cy="315875"/>
          </a:xfrm>
        </p:grpSpPr>
        <p:sp>
          <p:nvSpPr>
            <p:cNvPr id="5928" name="Google Shape;5928;p8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81"/>
          <p:cNvGrpSpPr/>
          <p:nvPr/>
        </p:nvGrpSpPr>
        <p:grpSpPr>
          <a:xfrm>
            <a:off x="2161136" y="1377094"/>
            <a:ext cx="365438" cy="366364"/>
            <a:chOff x="-64044600" y="3360375"/>
            <a:chExt cx="315850" cy="316650"/>
          </a:xfrm>
        </p:grpSpPr>
        <p:sp>
          <p:nvSpPr>
            <p:cNvPr id="5935" name="Google Shape;5935;p8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81"/>
          <p:cNvGrpSpPr/>
          <p:nvPr/>
        </p:nvGrpSpPr>
        <p:grpSpPr>
          <a:xfrm>
            <a:off x="2187559" y="1819647"/>
            <a:ext cx="312592" cy="367261"/>
            <a:chOff x="-64022550" y="3727425"/>
            <a:chExt cx="270175" cy="317425"/>
          </a:xfrm>
        </p:grpSpPr>
        <p:sp>
          <p:nvSpPr>
            <p:cNvPr id="5939" name="Google Shape;5939;p8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81"/>
          <p:cNvGrpSpPr/>
          <p:nvPr/>
        </p:nvGrpSpPr>
        <p:grpSpPr>
          <a:xfrm>
            <a:off x="2211697" y="2248547"/>
            <a:ext cx="264317" cy="367290"/>
            <a:chOff x="-64001300" y="4093650"/>
            <a:chExt cx="228450" cy="317450"/>
          </a:xfrm>
        </p:grpSpPr>
        <p:sp>
          <p:nvSpPr>
            <p:cNvPr id="5943" name="Google Shape;5943;p8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81"/>
          <p:cNvGrpSpPr/>
          <p:nvPr/>
        </p:nvGrpSpPr>
        <p:grpSpPr>
          <a:xfrm>
            <a:off x="830701" y="2741838"/>
            <a:ext cx="359972" cy="366480"/>
            <a:chOff x="-62148800" y="3377700"/>
            <a:chExt cx="311125" cy="316750"/>
          </a:xfrm>
        </p:grpSpPr>
        <p:sp>
          <p:nvSpPr>
            <p:cNvPr id="5948" name="Google Shape;5948;p8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1"/>
          <p:cNvGrpSpPr/>
          <p:nvPr/>
        </p:nvGrpSpPr>
        <p:grpSpPr>
          <a:xfrm>
            <a:off x="826608" y="3191835"/>
            <a:ext cx="368157" cy="367290"/>
            <a:chOff x="-62154300" y="3743950"/>
            <a:chExt cx="318200" cy="317450"/>
          </a:xfrm>
        </p:grpSpPr>
        <p:sp>
          <p:nvSpPr>
            <p:cNvPr id="5951" name="Google Shape;5951;p8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81"/>
          <p:cNvGrpSpPr/>
          <p:nvPr/>
        </p:nvGrpSpPr>
        <p:grpSpPr>
          <a:xfrm>
            <a:off x="826594" y="3650815"/>
            <a:ext cx="368186" cy="366364"/>
            <a:chOff x="-62151950" y="4111775"/>
            <a:chExt cx="318225" cy="316650"/>
          </a:xfrm>
        </p:grpSpPr>
        <p:sp>
          <p:nvSpPr>
            <p:cNvPr id="5954" name="Google Shape;5954;p8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81"/>
          <p:cNvGrpSpPr/>
          <p:nvPr/>
        </p:nvGrpSpPr>
        <p:grpSpPr>
          <a:xfrm>
            <a:off x="3045218" y="2741361"/>
            <a:ext cx="368157" cy="367434"/>
            <a:chOff x="-60254550" y="3367325"/>
            <a:chExt cx="318200" cy="317575"/>
          </a:xfrm>
        </p:grpSpPr>
        <p:sp>
          <p:nvSpPr>
            <p:cNvPr id="5959" name="Google Shape;5959;p8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5963;p81"/>
          <p:cNvGrpSpPr/>
          <p:nvPr/>
        </p:nvGrpSpPr>
        <p:grpSpPr>
          <a:xfrm>
            <a:off x="3046115" y="3192355"/>
            <a:ext cx="366364" cy="366248"/>
            <a:chOff x="-60255350" y="3733825"/>
            <a:chExt cx="316650" cy="316550"/>
          </a:xfrm>
        </p:grpSpPr>
        <p:sp>
          <p:nvSpPr>
            <p:cNvPr id="5964" name="Google Shape;5964;p8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81"/>
          <p:cNvGrpSpPr/>
          <p:nvPr/>
        </p:nvGrpSpPr>
        <p:grpSpPr>
          <a:xfrm>
            <a:off x="3073912" y="3651263"/>
            <a:ext cx="310770" cy="365467"/>
            <a:chOff x="-60232500" y="4101525"/>
            <a:chExt cx="268600" cy="315875"/>
          </a:xfrm>
        </p:grpSpPr>
        <p:sp>
          <p:nvSpPr>
            <p:cNvPr id="5972" name="Google Shape;5972;p8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4" name="Google Shape;5974;p81"/>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5" name="Google Shape;5975;p81"/>
          <p:cNvGrpSpPr/>
          <p:nvPr/>
        </p:nvGrpSpPr>
        <p:grpSpPr>
          <a:xfrm>
            <a:off x="2606912" y="1377094"/>
            <a:ext cx="368186" cy="366364"/>
            <a:chOff x="-63679950" y="3360375"/>
            <a:chExt cx="318225" cy="316650"/>
          </a:xfrm>
        </p:grpSpPr>
        <p:sp>
          <p:nvSpPr>
            <p:cNvPr id="5976" name="Google Shape;5976;p8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0" name="Google Shape;5980;p81"/>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1" name="Google Shape;5981;p81"/>
          <p:cNvGrpSpPr/>
          <p:nvPr/>
        </p:nvGrpSpPr>
        <p:grpSpPr>
          <a:xfrm>
            <a:off x="2605539" y="2248431"/>
            <a:ext cx="370934" cy="367521"/>
            <a:chOff x="-63679950" y="4093450"/>
            <a:chExt cx="320600" cy="317650"/>
          </a:xfrm>
        </p:grpSpPr>
        <p:sp>
          <p:nvSpPr>
            <p:cNvPr id="5982" name="Google Shape;5982;p8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5" name="Google Shape;5985;p81"/>
          <p:cNvGrpSpPr/>
          <p:nvPr/>
        </p:nvGrpSpPr>
        <p:grpSpPr>
          <a:xfrm>
            <a:off x="1265656" y="2741433"/>
            <a:ext cx="366364" cy="367290"/>
            <a:chOff x="-61784125" y="3377700"/>
            <a:chExt cx="316650" cy="317450"/>
          </a:xfrm>
        </p:grpSpPr>
        <p:sp>
          <p:nvSpPr>
            <p:cNvPr id="5986" name="Google Shape;5986;p8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81"/>
          <p:cNvGrpSpPr/>
          <p:nvPr/>
        </p:nvGrpSpPr>
        <p:grpSpPr>
          <a:xfrm>
            <a:off x="1265656" y="3191835"/>
            <a:ext cx="366364" cy="367290"/>
            <a:chOff x="-61783350" y="3743950"/>
            <a:chExt cx="316650" cy="317450"/>
          </a:xfrm>
        </p:grpSpPr>
        <p:sp>
          <p:nvSpPr>
            <p:cNvPr id="5994" name="Google Shape;5994;p8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6" name="Google Shape;5996;p81"/>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1"/>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1"/>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9" name="Google Shape;5999;p81"/>
          <p:cNvGrpSpPr/>
          <p:nvPr/>
        </p:nvGrpSpPr>
        <p:grpSpPr>
          <a:xfrm>
            <a:off x="3487080" y="3651668"/>
            <a:ext cx="369112" cy="364657"/>
            <a:chOff x="-59869425" y="4102225"/>
            <a:chExt cx="319025" cy="315175"/>
          </a:xfrm>
        </p:grpSpPr>
        <p:sp>
          <p:nvSpPr>
            <p:cNvPr id="6000" name="Google Shape;6000;p8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81"/>
          <p:cNvGrpSpPr/>
          <p:nvPr/>
        </p:nvGrpSpPr>
        <p:grpSpPr>
          <a:xfrm>
            <a:off x="2605883" y="4120490"/>
            <a:ext cx="366364" cy="365467"/>
            <a:chOff x="-59029025" y="3711650"/>
            <a:chExt cx="316650" cy="315875"/>
          </a:xfrm>
        </p:grpSpPr>
        <p:sp>
          <p:nvSpPr>
            <p:cNvPr id="6005" name="Google Shape;6005;p8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81"/>
          <p:cNvGrpSpPr/>
          <p:nvPr/>
        </p:nvGrpSpPr>
        <p:grpSpPr>
          <a:xfrm>
            <a:off x="4841373" y="1398014"/>
            <a:ext cx="351940" cy="348188"/>
            <a:chOff x="581525" y="3254850"/>
            <a:chExt cx="297750" cy="294575"/>
          </a:xfrm>
        </p:grpSpPr>
        <p:sp>
          <p:nvSpPr>
            <p:cNvPr id="6013" name="Google Shape;6013;p8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81"/>
          <p:cNvGrpSpPr/>
          <p:nvPr/>
        </p:nvGrpSpPr>
        <p:grpSpPr>
          <a:xfrm>
            <a:off x="4840442" y="1836950"/>
            <a:ext cx="353802" cy="351497"/>
            <a:chOff x="580725" y="3617925"/>
            <a:chExt cx="299325" cy="297375"/>
          </a:xfrm>
        </p:grpSpPr>
        <p:sp>
          <p:nvSpPr>
            <p:cNvPr id="6017" name="Google Shape;6017;p8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81"/>
          <p:cNvGrpSpPr/>
          <p:nvPr/>
        </p:nvGrpSpPr>
        <p:grpSpPr>
          <a:xfrm>
            <a:off x="4842304" y="2284140"/>
            <a:ext cx="350079" cy="350079"/>
            <a:chOff x="583100" y="3982600"/>
            <a:chExt cx="296175" cy="296175"/>
          </a:xfrm>
        </p:grpSpPr>
        <p:sp>
          <p:nvSpPr>
            <p:cNvPr id="6023" name="Google Shape;6023;p8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0" name="Google Shape;6030;p81"/>
          <p:cNvGrpSpPr/>
          <p:nvPr/>
        </p:nvGrpSpPr>
        <p:grpSpPr>
          <a:xfrm>
            <a:off x="7074918" y="1397764"/>
            <a:ext cx="307231" cy="348690"/>
            <a:chOff x="2423775" y="3226875"/>
            <a:chExt cx="259925" cy="295000"/>
          </a:xfrm>
        </p:grpSpPr>
        <p:sp>
          <p:nvSpPr>
            <p:cNvPr id="6031" name="Google Shape;6031;p8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4" name="Google Shape;6034;p81"/>
          <p:cNvGrpSpPr/>
          <p:nvPr/>
        </p:nvGrpSpPr>
        <p:grpSpPr>
          <a:xfrm>
            <a:off x="7052106" y="1839049"/>
            <a:ext cx="352857" cy="347301"/>
            <a:chOff x="2404875" y="3592725"/>
            <a:chExt cx="298525" cy="293825"/>
          </a:xfrm>
        </p:grpSpPr>
        <p:sp>
          <p:nvSpPr>
            <p:cNvPr id="6035" name="Google Shape;6035;p8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8" name="Google Shape;6038;p81"/>
          <p:cNvGrpSpPr/>
          <p:nvPr/>
        </p:nvGrpSpPr>
        <p:grpSpPr>
          <a:xfrm>
            <a:off x="7053036" y="2284614"/>
            <a:ext cx="350995" cy="349133"/>
            <a:chOff x="2404875" y="3955825"/>
            <a:chExt cx="296950" cy="295375"/>
          </a:xfrm>
        </p:grpSpPr>
        <p:sp>
          <p:nvSpPr>
            <p:cNvPr id="6039" name="Google Shape;6039;p8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81"/>
          <p:cNvGrpSpPr/>
          <p:nvPr/>
        </p:nvGrpSpPr>
        <p:grpSpPr>
          <a:xfrm>
            <a:off x="5747016" y="2748808"/>
            <a:ext cx="349163" cy="350079"/>
            <a:chOff x="4263650" y="3235150"/>
            <a:chExt cx="295400" cy="296175"/>
          </a:xfrm>
        </p:grpSpPr>
        <p:sp>
          <p:nvSpPr>
            <p:cNvPr id="6044" name="Google Shape;6044;p8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81"/>
          <p:cNvGrpSpPr/>
          <p:nvPr/>
        </p:nvGrpSpPr>
        <p:grpSpPr>
          <a:xfrm>
            <a:off x="5744696" y="3207969"/>
            <a:ext cx="353802" cy="327739"/>
            <a:chOff x="4266025" y="3609275"/>
            <a:chExt cx="299325" cy="277275"/>
          </a:xfrm>
        </p:grpSpPr>
        <p:sp>
          <p:nvSpPr>
            <p:cNvPr id="6050" name="Google Shape;6050;p8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81"/>
          <p:cNvGrpSpPr/>
          <p:nvPr/>
        </p:nvGrpSpPr>
        <p:grpSpPr>
          <a:xfrm>
            <a:off x="5745154" y="3673356"/>
            <a:ext cx="352886" cy="349133"/>
            <a:chOff x="4263650" y="3963700"/>
            <a:chExt cx="298550" cy="295375"/>
          </a:xfrm>
        </p:grpSpPr>
        <p:sp>
          <p:nvSpPr>
            <p:cNvPr id="6053" name="Google Shape;6053;p8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81"/>
          <p:cNvGrpSpPr/>
          <p:nvPr/>
        </p:nvGrpSpPr>
        <p:grpSpPr>
          <a:xfrm>
            <a:off x="8023491" y="2748809"/>
            <a:ext cx="226264" cy="350079"/>
            <a:chOff x="6164975" y="3211525"/>
            <a:chExt cx="191425" cy="296175"/>
          </a:xfrm>
        </p:grpSpPr>
        <p:sp>
          <p:nvSpPr>
            <p:cNvPr id="6061" name="Google Shape;6061;p8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81"/>
          <p:cNvGrpSpPr/>
          <p:nvPr/>
        </p:nvGrpSpPr>
        <p:grpSpPr>
          <a:xfrm>
            <a:off x="5285528" y="1397084"/>
            <a:ext cx="352886" cy="350049"/>
            <a:chOff x="946175" y="3253275"/>
            <a:chExt cx="298550" cy="296150"/>
          </a:xfrm>
        </p:grpSpPr>
        <p:sp>
          <p:nvSpPr>
            <p:cNvPr id="6069" name="Google Shape;6069;p8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81"/>
          <p:cNvGrpSpPr/>
          <p:nvPr/>
        </p:nvGrpSpPr>
        <p:grpSpPr>
          <a:xfrm>
            <a:off x="5286459" y="1839048"/>
            <a:ext cx="351024" cy="347301"/>
            <a:chOff x="946175" y="3619500"/>
            <a:chExt cx="296975" cy="293825"/>
          </a:xfrm>
        </p:grpSpPr>
        <p:sp>
          <p:nvSpPr>
            <p:cNvPr id="6075" name="Google Shape;6075;p8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81"/>
          <p:cNvGrpSpPr/>
          <p:nvPr/>
        </p:nvGrpSpPr>
        <p:grpSpPr>
          <a:xfrm>
            <a:off x="5286001" y="2283682"/>
            <a:ext cx="351940" cy="350995"/>
            <a:chOff x="944600" y="3981825"/>
            <a:chExt cx="297750" cy="296950"/>
          </a:xfrm>
        </p:grpSpPr>
        <p:sp>
          <p:nvSpPr>
            <p:cNvPr id="6082" name="Google Shape;6082;p8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81"/>
          <p:cNvGrpSpPr/>
          <p:nvPr/>
        </p:nvGrpSpPr>
        <p:grpSpPr>
          <a:xfrm>
            <a:off x="7502937" y="1397542"/>
            <a:ext cx="350079" cy="349133"/>
            <a:chOff x="2768750" y="3227275"/>
            <a:chExt cx="296175" cy="295375"/>
          </a:xfrm>
        </p:grpSpPr>
        <p:sp>
          <p:nvSpPr>
            <p:cNvPr id="6087" name="Google Shape;6087;p8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5" name="Google Shape;6095;p81"/>
          <p:cNvGrpSpPr/>
          <p:nvPr/>
        </p:nvGrpSpPr>
        <p:grpSpPr>
          <a:xfrm>
            <a:off x="7523888" y="1838414"/>
            <a:ext cx="308177" cy="348572"/>
            <a:chOff x="2786075" y="3591800"/>
            <a:chExt cx="260725" cy="294900"/>
          </a:xfrm>
        </p:grpSpPr>
        <p:sp>
          <p:nvSpPr>
            <p:cNvPr id="6096" name="Google Shape;6096;p8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81"/>
          <p:cNvGrpSpPr/>
          <p:nvPr/>
        </p:nvGrpSpPr>
        <p:grpSpPr>
          <a:xfrm>
            <a:off x="7564387" y="2284141"/>
            <a:ext cx="227180" cy="350079"/>
            <a:chOff x="2819150" y="3955025"/>
            <a:chExt cx="192200" cy="296175"/>
          </a:xfrm>
        </p:grpSpPr>
        <p:sp>
          <p:nvSpPr>
            <p:cNvPr id="6102" name="Google Shape;6102;p8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6" name="Google Shape;6106;p81"/>
          <p:cNvGrpSpPr/>
          <p:nvPr/>
        </p:nvGrpSpPr>
        <p:grpSpPr>
          <a:xfrm>
            <a:off x="6188160" y="2749739"/>
            <a:ext cx="349133" cy="348217"/>
            <a:chOff x="4629125" y="3235150"/>
            <a:chExt cx="295375" cy="294600"/>
          </a:xfrm>
        </p:grpSpPr>
        <p:sp>
          <p:nvSpPr>
            <p:cNvPr id="6107" name="Google Shape;6107;p8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81"/>
          <p:cNvGrpSpPr/>
          <p:nvPr/>
        </p:nvGrpSpPr>
        <p:grpSpPr>
          <a:xfrm>
            <a:off x="6188145" y="3197272"/>
            <a:ext cx="349163" cy="349133"/>
            <a:chOff x="4628325" y="3599825"/>
            <a:chExt cx="295400" cy="295375"/>
          </a:xfrm>
        </p:grpSpPr>
        <p:sp>
          <p:nvSpPr>
            <p:cNvPr id="6113" name="Google Shape;6113;p8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81"/>
          <p:cNvGrpSpPr/>
          <p:nvPr/>
        </p:nvGrpSpPr>
        <p:grpSpPr>
          <a:xfrm>
            <a:off x="6209096" y="3672883"/>
            <a:ext cx="307261" cy="350079"/>
            <a:chOff x="4645650" y="3962900"/>
            <a:chExt cx="259950" cy="296175"/>
          </a:xfrm>
        </p:grpSpPr>
        <p:sp>
          <p:nvSpPr>
            <p:cNvPr id="6126" name="Google Shape;6126;p8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81"/>
          <p:cNvGrpSpPr/>
          <p:nvPr/>
        </p:nvGrpSpPr>
        <p:grpSpPr>
          <a:xfrm>
            <a:off x="7962056" y="3197745"/>
            <a:ext cx="349133" cy="348188"/>
            <a:chOff x="6143725" y="3582500"/>
            <a:chExt cx="295375" cy="294575"/>
          </a:xfrm>
        </p:grpSpPr>
        <p:sp>
          <p:nvSpPr>
            <p:cNvPr id="6133" name="Google Shape;6133;p8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1"/>
          <p:cNvGrpSpPr/>
          <p:nvPr/>
        </p:nvGrpSpPr>
        <p:grpSpPr>
          <a:xfrm>
            <a:off x="5730883" y="1397084"/>
            <a:ext cx="350995" cy="350049"/>
            <a:chOff x="1310075" y="3253275"/>
            <a:chExt cx="296950" cy="296150"/>
          </a:xfrm>
        </p:grpSpPr>
        <p:sp>
          <p:nvSpPr>
            <p:cNvPr id="6141" name="Google Shape;6141;p8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4" name="Google Shape;6144;p81"/>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5" name="Google Shape;6145;p81"/>
          <p:cNvGrpSpPr/>
          <p:nvPr/>
        </p:nvGrpSpPr>
        <p:grpSpPr>
          <a:xfrm>
            <a:off x="5730410" y="2283343"/>
            <a:ext cx="351941" cy="351675"/>
            <a:chOff x="1310075" y="3980250"/>
            <a:chExt cx="297750" cy="297525"/>
          </a:xfrm>
        </p:grpSpPr>
        <p:sp>
          <p:nvSpPr>
            <p:cNvPr id="6146" name="Google Shape;6146;p8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1"/>
          <p:cNvGrpSpPr/>
          <p:nvPr/>
        </p:nvGrpSpPr>
        <p:grpSpPr>
          <a:xfrm>
            <a:off x="7995198" y="1397542"/>
            <a:ext cx="266305" cy="349133"/>
            <a:chOff x="3167275" y="3227275"/>
            <a:chExt cx="225300" cy="295375"/>
          </a:xfrm>
        </p:grpSpPr>
        <p:sp>
          <p:nvSpPr>
            <p:cNvPr id="6151" name="Google Shape;6151;p8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6" name="Google Shape;6156;p81"/>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7" name="Google Shape;6157;p81"/>
          <p:cNvGrpSpPr/>
          <p:nvPr/>
        </p:nvGrpSpPr>
        <p:grpSpPr>
          <a:xfrm>
            <a:off x="7952380" y="2284599"/>
            <a:ext cx="351940" cy="349163"/>
            <a:chOff x="3133425" y="3955025"/>
            <a:chExt cx="297750" cy="295400"/>
          </a:xfrm>
        </p:grpSpPr>
        <p:sp>
          <p:nvSpPr>
            <p:cNvPr id="6158" name="Google Shape;6158;p8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81"/>
          <p:cNvGrpSpPr/>
          <p:nvPr/>
        </p:nvGrpSpPr>
        <p:grpSpPr>
          <a:xfrm>
            <a:off x="6632554" y="2748187"/>
            <a:ext cx="350079" cy="351320"/>
            <a:chOff x="4991425" y="3234750"/>
            <a:chExt cx="296175" cy="297225"/>
          </a:xfrm>
        </p:grpSpPr>
        <p:sp>
          <p:nvSpPr>
            <p:cNvPr id="6162" name="Google Shape;6162;p8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81"/>
          <p:cNvGrpSpPr/>
          <p:nvPr/>
        </p:nvGrpSpPr>
        <p:grpSpPr>
          <a:xfrm>
            <a:off x="6632554" y="3217750"/>
            <a:ext cx="350079" cy="308177"/>
            <a:chOff x="4991425" y="3617150"/>
            <a:chExt cx="296175" cy="260725"/>
          </a:xfrm>
        </p:grpSpPr>
        <p:sp>
          <p:nvSpPr>
            <p:cNvPr id="6169" name="Google Shape;6169;p8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81"/>
          <p:cNvGrpSpPr/>
          <p:nvPr/>
        </p:nvGrpSpPr>
        <p:grpSpPr>
          <a:xfrm>
            <a:off x="6709827" y="3673341"/>
            <a:ext cx="195532" cy="349163"/>
            <a:chOff x="5056800" y="3962900"/>
            <a:chExt cx="165425" cy="295400"/>
          </a:xfrm>
        </p:grpSpPr>
        <p:sp>
          <p:nvSpPr>
            <p:cNvPr id="6177" name="Google Shape;6177;p8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81"/>
          <p:cNvGrpSpPr/>
          <p:nvPr/>
        </p:nvGrpSpPr>
        <p:grpSpPr>
          <a:xfrm>
            <a:off x="7961125" y="3673357"/>
            <a:ext cx="350995" cy="349133"/>
            <a:chOff x="6168925" y="3936925"/>
            <a:chExt cx="296950" cy="295375"/>
          </a:xfrm>
        </p:grpSpPr>
        <p:sp>
          <p:nvSpPr>
            <p:cNvPr id="6181" name="Google Shape;6181;p8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81"/>
          <p:cNvGrpSpPr/>
          <p:nvPr/>
        </p:nvGrpSpPr>
        <p:grpSpPr>
          <a:xfrm>
            <a:off x="6174844" y="1390429"/>
            <a:ext cx="348188" cy="349133"/>
            <a:chOff x="1674750" y="3254050"/>
            <a:chExt cx="294575" cy="295375"/>
          </a:xfrm>
        </p:grpSpPr>
        <p:sp>
          <p:nvSpPr>
            <p:cNvPr id="6188" name="Google Shape;6188;p8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81"/>
          <p:cNvGrpSpPr/>
          <p:nvPr/>
        </p:nvGrpSpPr>
        <p:grpSpPr>
          <a:xfrm>
            <a:off x="6189239" y="1838132"/>
            <a:ext cx="319347" cy="349133"/>
            <a:chOff x="1687350" y="3618725"/>
            <a:chExt cx="270175" cy="295375"/>
          </a:xfrm>
        </p:grpSpPr>
        <p:sp>
          <p:nvSpPr>
            <p:cNvPr id="6192" name="Google Shape;6192;p8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81"/>
          <p:cNvGrpSpPr/>
          <p:nvPr/>
        </p:nvGrpSpPr>
        <p:grpSpPr>
          <a:xfrm>
            <a:off x="6172942" y="2284613"/>
            <a:ext cx="351940" cy="349133"/>
            <a:chOff x="1672375" y="3982600"/>
            <a:chExt cx="297750" cy="295375"/>
          </a:xfrm>
        </p:grpSpPr>
        <p:sp>
          <p:nvSpPr>
            <p:cNvPr id="6196" name="Google Shape;6196;p8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81"/>
          <p:cNvGrpSpPr/>
          <p:nvPr/>
        </p:nvGrpSpPr>
        <p:grpSpPr>
          <a:xfrm>
            <a:off x="4864934" y="2748808"/>
            <a:ext cx="350079" cy="350079"/>
            <a:chOff x="3497300" y="3227275"/>
            <a:chExt cx="296175" cy="296175"/>
          </a:xfrm>
        </p:grpSpPr>
        <p:sp>
          <p:nvSpPr>
            <p:cNvPr id="6200" name="Google Shape;6200;p8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8" name="Google Shape;6208;p81"/>
          <p:cNvGrpSpPr/>
          <p:nvPr/>
        </p:nvGrpSpPr>
        <p:grpSpPr>
          <a:xfrm>
            <a:off x="4865407" y="3198203"/>
            <a:ext cx="349133" cy="347272"/>
            <a:chOff x="3497300" y="3591950"/>
            <a:chExt cx="295375" cy="293800"/>
          </a:xfrm>
        </p:grpSpPr>
        <p:sp>
          <p:nvSpPr>
            <p:cNvPr id="6209" name="Google Shape;6209;p8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81"/>
          <p:cNvGrpSpPr/>
          <p:nvPr/>
        </p:nvGrpSpPr>
        <p:grpSpPr>
          <a:xfrm>
            <a:off x="4865407" y="3673341"/>
            <a:ext cx="349133" cy="349163"/>
            <a:chOff x="3497300" y="3955025"/>
            <a:chExt cx="295375" cy="295400"/>
          </a:xfrm>
        </p:grpSpPr>
        <p:sp>
          <p:nvSpPr>
            <p:cNvPr id="6218" name="Google Shape;6218;p8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81"/>
          <p:cNvGrpSpPr/>
          <p:nvPr/>
        </p:nvGrpSpPr>
        <p:grpSpPr>
          <a:xfrm>
            <a:off x="7089979" y="2749532"/>
            <a:ext cx="327739" cy="348631"/>
            <a:chOff x="5364750" y="3235150"/>
            <a:chExt cx="277275" cy="294950"/>
          </a:xfrm>
        </p:grpSpPr>
        <p:sp>
          <p:nvSpPr>
            <p:cNvPr id="6222" name="Google Shape;6222;p8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81"/>
          <p:cNvGrpSpPr/>
          <p:nvPr/>
        </p:nvGrpSpPr>
        <p:grpSpPr>
          <a:xfrm>
            <a:off x="7078337" y="3195868"/>
            <a:ext cx="351024" cy="351941"/>
            <a:chOff x="5355300" y="3598250"/>
            <a:chExt cx="296975" cy="297750"/>
          </a:xfrm>
        </p:grpSpPr>
        <p:sp>
          <p:nvSpPr>
            <p:cNvPr id="6231" name="Google Shape;6231;p8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81"/>
          <p:cNvGrpSpPr/>
          <p:nvPr/>
        </p:nvGrpSpPr>
        <p:grpSpPr>
          <a:xfrm>
            <a:off x="7082533" y="3734790"/>
            <a:ext cx="342632" cy="226264"/>
            <a:chOff x="5358450" y="4015675"/>
            <a:chExt cx="289875" cy="191425"/>
          </a:xfrm>
        </p:grpSpPr>
        <p:sp>
          <p:nvSpPr>
            <p:cNvPr id="6240" name="Google Shape;6240;p8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81"/>
          <p:cNvGrpSpPr/>
          <p:nvPr/>
        </p:nvGrpSpPr>
        <p:grpSpPr>
          <a:xfrm>
            <a:off x="6209015" y="4117322"/>
            <a:ext cx="351024" cy="325464"/>
            <a:chOff x="6543825" y="3202075"/>
            <a:chExt cx="296975" cy="275350"/>
          </a:xfrm>
        </p:grpSpPr>
        <p:sp>
          <p:nvSpPr>
            <p:cNvPr id="6245" name="Google Shape;6245;p8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81"/>
          <p:cNvGrpSpPr/>
          <p:nvPr/>
        </p:nvGrpSpPr>
        <p:grpSpPr>
          <a:xfrm>
            <a:off x="6615996" y="1397069"/>
            <a:ext cx="350079" cy="350079"/>
            <a:chOff x="2037825" y="3254050"/>
            <a:chExt cx="296175" cy="296175"/>
          </a:xfrm>
        </p:grpSpPr>
        <p:sp>
          <p:nvSpPr>
            <p:cNvPr id="6253" name="Google Shape;6253;p8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81"/>
          <p:cNvGrpSpPr/>
          <p:nvPr/>
        </p:nvGrpSpPr>
        <p:grpSpPr>
          <a:xfrm>
            <a:off x="6614135" y="1838236"/>
            <a:ext cx="353802" cy="348926"/>
            <a:chOff x="2034675" y="3617925"/>
            <a:chExt cx="299325" cy="295200"/>
          </a:xfrm>
        </p:grpSpPr>
        <p:sp>
          <p:nvSpPr>
            <p:cNvPr id="6260" name="Google Shape;6260;p8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81"/>
          <p:cNvGrpSpPr/>
          <p:nvPr/>
        </p:nvGrpSpPr>
        <p:grpSpPr>
          <a:xfrm>
            <a:off x="6615996" y="2284613"/>
            <a:ext cx="350079" cy="349133"/>
            <a:chOff x="2037825" y="3981825"/>
            <a:chExt cx="296175" cy="295375"/>
          </a:xfrm>
        </p:grpSpPr>
        <p:sp>
          <p:nvSpPr>
            <p:cNvPr id="6266" name="Google Shape;6266;p8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81"/>
          <p:cNvGrpSpPr/>
          <p:nvPr/>
        </p:nvGrpSpPr>
        <p:grpSpPr>
          <a:xfrm>
            <a:off x="5301014" y="2780929"/>
            <a:ext cx="350079" cy="285837"/>
            <a:chOff x="3860400" y="3254050"/>
            <a:chExt cx="296175" cy="241825"/>
          </a:xfrm>
        </p:grpSpPr>
        <p:sp>
          <p:nvSpPr>
            <p:cNvPr id="6270" name="Google Shape;6270;p8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1"/>
          <p:cNvGrpSpPr/>
          <p:nvPr/>
        </p:nvGrpSpPr>
        <p:grpSpPr>
          <a:xfrm>
            <a:off x="5300541" y="3196800"/>
            <a:ext cx="351024" cy="350079"/>
            <a:chOff x="3859600" y="3591950"/>
            <a:chExt cx="296975" cy="296175"/>
          </a:xfrm>
        </p:grpSpPr>
        <p:sp>
          <p:nvSpPr>
            <p:cNvPr id="6278" name="Google Shape;6278;p8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81"/>
          <p:cNvGrpSpPr/>
          <p:nvPr/>
        </p:nvGrpSpPr>
        <p:grpSpPr>
          <a:xfrm>
            <a:off x="5301014" y="3672883"/>
            <a:ext cx="350079" cy="350079"/>
            <a:chOff x="3860400" y="3955025"/>
            <a:chExt cx="296175" cy="296175"/>
          </a:xfrm>
        </p:grpSpPr>
        <p:sp>
          <p:nvSpPr>
            <p:cNvPr id="6282" name="Google Shape;6282;p8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81"/>
          <p:cNvGrpSpPr/>
          <p:nvPr/>
        </p:nvGrpSpPr>
        <p:grpSpPr>
          <a:xfrm>
            <a:off x="7516230" y="2749281"/>
            <a:ext cx="355664" cy="349133"/>
            <a:chOff x="5716825" y="3235950"/>
            <a:chExt cx="300900" cy="295375"/>
          </a:xfrm>
        </p:grpSpPr>
        <p:sp>
          <p:nvSpPr>
            <p:cNvPr id="6288" name="Google Shape;6288;p8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81"/>
          <p:cNvGrpSpPr/>
          <p:nvPr/>
        </p:nvGrpSpPr>
        <p:grpSpPr>
          <a:xfrm>
            <a:off x="7529261" y="3207969"/>
            <a:ext cx="329601" cy="327739"/>
            <a:chOff x="5727850" y="3609275"/>
            <a:chExt cx="278850" cy="277275"/>
          </a:xfrm>
        </p:grpSpPr>
        <p:sp>
          <p:nvSpPr>
            <p:cNvPr id="6293" name="Google Shape;6293;p8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81"/>
          <p:cNvGrpSpPr/>
          <p:nvPr/>
        </p:nvGrpSpPr>
        <p:grpSpPr>
          <a:xfrm>
            <a:off x="7540446" y="3673356"/>
            <a:ext cx="307231" cy="349133"/>
            <a:chOff x="5736525" y="3963700"/>
            <a:chExt cx="259925" cy="295375"/>
          </a:xfrm>
        </p:grpSpPr>
        <p:sp>
          <p:nvSpPr>
            <p:cNvPr id="6299" name="Google Shape;6299;p8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81"/>
          <p:cNvGrpSpPr/>
          <p:nvPr/>
        </p:nvGrpSpPr>
        <p:grpSpPr>
          <a:xfrm>
            <a:off x="6632026" y="4122683"/>
            <a:ext cx="351024" cy="350079"/>
            <a:chOff x="6553275" y="3604550"/>
            <a:chExt cx="296975" cy="296175"/>
          </a:xfrm>
        </p:grpSpPr>
        <p:sp>
          <p:nvSpPr>
            <p:cNvPr id="6307" name="Google Shape;6307;p8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3" name="Google Shape;6313;p81"/>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314" name="Google Shape;6314;p81"/>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18"/>
        <p:cNvGrpSpPr/>
        <p:nvPr/>
      </p:nvGrpSpPr>
      <p:grpSpPr>
        <a:xfrm>
          <a:off x="0" y="0"/>
          <a:ext cx="0" cy="0"/>
          <a:chOff x="0" y="0"/>
          <a:chExt cx="0" cy="0"/>
        </a:xfrm>
      </p:grpSpPr>
      <p:grpSp>
        <p:nvGrpSpPr>
          <p:cNvPr id="6319" name="Google Shape;6319;p82"/>
          <p:cNvGrpSpPr/>
          <p:nvPr/>
        </p:nvGrpSpPr>
        <p:grpSpPr>
          <a:xfrm>
            <a:off x="859032" y="1380546"/>
            <a:ext cx="294401" cy="353645"/>
            <a:chOff x="-35814600" y="3202075"/>
            <a:chExt cx="242625" cy="291450"/>
          </a:xfrm>
        </p:grpSpPr>
        <p:sp>
          <p:nvSpPr>
            <p:cNvPr id="6320" name="Google Shape;6320;p8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82"/>
          <p:cNvGrpSpPr/>
          <p:nvPr/>
        </p:nvGrpSpPr>
        <p:grpSpPr>
          <a:xfrm>
            <a:off x="829410" y="1821466"/>
            <a:ext cx="353645" cy="353888"/>
            <a:chOff x="-35839800" y="3561025"/>
            <a:chExt cx="291450" cy="291650"/>
          </a:xfrm>
        </p:grpSpPr>
        <p:sp>
          <p:nvSpPr>
            <p:cNvPr id="6328" name="Google Shape;6328;p8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5" name="Google Shape;6335;p82"/>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6" name="Google Shape;6336;p82"/>
          <p:cNvGrpSpPr/>
          <p:nvPr/>
        </p:nvGrpSpPr>
        <p:grpSpPr>
          <a:xfrm>
            <a:off x="3066955" y="1380546"/>
            <a:ext cx="353645" cy="353645"/>
            <a:chOff x="-34003850" y="3227275"/>
            <a:chExt cx="291450" cy="291450"/>
          </a:xfrm>
        </p:grpSpPr>
        <p:sp>
          <p:nvSpPr>
            <p:cNvPr id="6337" name="Google Shape;6337;p8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82"/>
          <p:cNvGrpSpPr/>
          <p:nvPr/>
        </p:nvGrpSpPr>
        <p:grpSpPr>
          <a:xfrm>
            <a:off x="3066485" y="1821238"/>
            <a:ext cx="354586" cy="354343"/>
            <a:chOff x="-34004625" y="3585850"/>
            <a:chExt cx="292225" cy="292025"/>
          </a:xfrm>
        </p:grpSpPr>
        <p:sp>
          <p:nvSpPr>
            <p:cNvPr id="6343" name="Google Shape;6343;p8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82"/>
          <p:cNvGrpSpPr/>
          <p:nvPr/>
        </p:nvGrpSpPr>
        <p:grpSpPr>
          <a:xfrm>
            <a:off x="3066000" y="2256439"/>
            <a:ext cx="355557" cy="354616"/>
            <a:chOff x="-34005425" y="3945575"/>
            <a:chExt cx="293025" cy="292250"/>
          </a:xfrm>
        </p:grpSpPr>
        <p:sp>
          <p:nvSpPr>
            <p:cNvPr id="6349" name="Google Shape;6349;p8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2"/>
          <p:cNvGrpSpPr/>
          <p:nvPr/>
        </p:nvGrpSpPr>
        <p:grpSpPr>
          <a:xfrm>
            <a:off x="1713099" y="2729615"/>
            <a:ext cx="358408" cy="355557"/>
            <a:chOff x="-32174975" y="3192625"/>
            <a:chExt cx="295375" cy="293025"/>
          </a:xfrm>
        </p:grpSpPr>
        <p:sp>
          <p:nvSpPr>
            <p:cNvPr id="6353" name="Google Shape;6353;p8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7" name="Google Shape;6357;p82"/>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2"/>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9" name="Google Shape;6359;p82"/>
          <p:cNvGrpSpPr/>
          <p:nvPr/>
        </p:nvGrpSpPr>
        <p:grpSpPr>
          <a:xfrm>
            <a:off x="3952249" y="2730570"/>
            <a:ext cx="354586" cy="353645"/>
            <a:chOff x="-30345325" y="3184750"/>
            <a:chExt cx="292225" cy="291450"/>
          </a:xfrm>
        </p:grpSpPr>
        <p:sp>
          <p:nvSpPr>
            <p:cNvPr id="6360" name="Google Shape;6360;p8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82"/>
          <p:cNvGrpSpPr/>
          <p:nvPr/>
        </p:nvGrpSpPr>
        <p:grpSpPr>
          <a:xfrm>
            <a:off x="1277001" y="1380546"/>
            <a:ext cx="353645" cy="353645"/>
            <a:chOff x="-35481425" y="3202075"/>
            <a:chExt cx="291450" cy="291450"/>
          </a:xfrm>
        </p:grpSpPr>
        <p:sp>
          <p:nvSpPr>
            <p:cNvPr id="6366" name="Google Shape;6366;p8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82"/>
          <p:cNvGrpSpPr/>
          <p:nvPr/>
        </p:nvGrpSpPr>
        <p:grpSpPr>
          <a:xfrm>
            <a:off x="1276531" y="1822072"/>
            <a:ext cx="354586" cy="352675"/>
            <a:chOff x="-35482200" y="3561225"/>
            <a:chExt cx="292225" cy="290650"/>
          </a:xfrm>
        </p:grpSpPr>
        <p:sp>
          <p:nvSpPr>
            <p:cNvPr id="6374" name="Google Shape;6374;p8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82"/>
          <p:cNvGrpSpPr/>
          <p:nvPr/>
        </p:nvGrpSpPr>
        <p:grpSpPr>
          <a:xfrm>
            <a:off x="1277001" y="2256940"/>
            <a:ext cx="353645" cy="353615"/>
            <a:chOff x="-35481425" y="3919600"/>
            <a:chExt cx="291450" cy="291425"/>
          </a:xfrm>
        </p:grpSpPr>
        <p:sp>
          <p:nvSpPr>
            <p:cNvPr id="6378" name="Google Shape;6378;p8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82"/>
          <p:cNvGrpSpPr/>
          <p:nvPr/>
        </p:nvGrpSpPr>
        <p:grpSpPr>
          <a:xfrm>
            <a:off x="3512636" y="1381031"/>
            <a:ext cx="357468" cy="352675"/>
            <a:chOff x="-33645475" y="3228075"/>
            <a:chExt cx="294600" cy="290650"/>
          </a:xfrm>
        </p:grpSpPr>
        <p:sp>
          <p:nvSpPr>
            <p:cNvPr id="6387" name="Google Shape;6387;p8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82"/>
          <p:cNvGrpSpPr/>
          <p:nvPr/>
        </p:nvGrpSpPr>
        <p:grpSpPr>
          <a:xfrm>
            <a:off x="3513606" y="1821116"/>
            <a:ext cx="355526" cy="354586"/>
            <a:chOff x="-33646250" y="3586425"/>
            <a:chExt cx="293000" cy="292225"/>
          </a:xfrm>
        </p:grpSpPr>
        <p:sp>
          <p:nvSpPr>
            <p:cNvPr id="6395" name="Google Shape;6395;p8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2"/>
          <p:cNvGrpSpPr/>
          <p:nvPr/>
        </p:nvGrpSpPr>
        <p:grpSpPr>
          <a:xfrm>
            <a:off x="3514076" y="2255969"/>
            <a:ext cx="354586" cy="355557"/>
            <a:chOff x="-33645475" y="3944800"/>
            <a:chExt cx="292225" cy="293025"/>
          </a:xfrm>
        </p:grpSpPr>
        <p:sp>
          <p:nvSpPr>
            <p:cNvPr id="6398" name="Google Shape;6398;p8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82"/>
          <p:cNvGrpSpPr/>
          <p:nvPr/>
        </p:nvGrpSpPr>
        <p:grpSpPr>
          <a:xfrm>
            <a:off x="2167295" y="2729706"/>
            <a:ext cx="352675" cy="355375"/>
            <a:chOff x="-31809525" y="3192625"/>
            <a:chExt cx="290650" cy="292875"/>
          </a:xfrm>
        </p:grpSpPr>
        <p:sp>
          <p:nvSpPr>
            <p:cNvPr id="6409" name="Google Shape;6409;p8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82"/>
          <p:cNvGrpSpPr/>
          <p:nvPr/>
        </p:nvGrpSpPr>
        <p:grpSpPr>
          <a:xfrm>
            <a:off x="2166810" y="3200258"/>
            <a:ext cx="353645" cy="355557"/>
            <a:chOff x="-31811100" y="3550975"/>
            <a:chExt cx="291450" cy="293025"/>
          </a:xfrm>
        </p:grpSpPr>
        <p:sp>
          <p:nvSpPr>
            <p:cNvPr id="6414" name="Google Shape;6414;p8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82"/>
          <p:cNvGrpSpPr/>
          <p:nvPr/>
        </p:nvGrpSpPr>
        <p:grpSpPr>
          <a:xfrm>
            <a:off x="2160606" y="3664562"/>
            <a:ext cx="366052" cy="356831"/>
            <a:chOff x="-31817400" y="3910025"/>
            <a:chExt cx="301675" cy="294075"/>
          </a:xfrm>
        </p:grpSpPr>
        <p:sp>
          <p:nvSpPr>
            <p:cNvPr id="6422" name="Google Shape;6422;p8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82"/>
          <p:cNvGrpSpPr/>
          <p:nvPr/>
        </p:nvGrpSpPr>
        <p:grpSpPr>
          <a:xfrm>
            <a:off x="3952234" y="3200743"/>
            <a:ext cx="354616" cy="354586"/>
            <a:chOff x="-30354000" y="3569100"/>
            <a:chExt cx="292250" cy="292225"/>
          </a:xfrm>
        </p:grpSpPr>
        <p:sp>
          <p:nvSpPr>
            <p:cNvPr id="6426" name="Google Shape;6426;p8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82"/>
          <p:cNvGrpSpPr/>
          <p:nvPr/>
        </p:nvGrpSpPr>
        <p:grpSpPr>
          <a:xfrm>
            <a:off x="1730812" y="1380546"/>
            <a:ext cx="342148" cy="353645"/>
            <a:chOff x="-35118325" y="3202075"/>
            <a:chExt cx="281975" cy="291450"/>
          </a:xfrm>
        </p:grpSpPr>
        <p:sp>
          <p:nvSpPr>
            <p:cNvPr id="6433" name="Google Shape;6433;p8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82"/>
          <p:cNvGrpSpPr/>
          <p:nvPr/>
        </p:nvGrpSpPr>
        <p:grpSpPr>
          <a:xfrm>
            <a:off x="1724593" y="1821799"/>
            <a:ext cx="354586" cy="353221"/>
            <a:chOff x="-35123050" y="3561225"/>
            <a:chExt cx="292225" cy="291100"/>
          </a:xfrm>
        </p:grpSpPr>
        <p:sp>
          <p:nvSpPr>
            <p:cNvPr id="6438" name="Google Shape;6438;p8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2"/>
          <p:cNvGrpSpPr/>
          <p:nvPr/>
        </p:nvGrpSpPr>
        <p:grpSpPr>
          <a:xfrm>
            <a:off x="1766652" y="2256940"/>
            <a:ext cx="270467" cy="353615"/>
            <a:chOff x="-35089175" y="3919600"/>
            <a:chExt cx="222900" cy="291425"/>
          </a:xfrm>
        </p:grpSpPr>
        <p:sp>
          <p:nvSpPr>
            <p:cNvPr id="6441" name="Google Shape;6441;p8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82"/>
          <p:cNvGrpSpPr/>
          <p:nvPr/>
        </p:nvGrpSpPr>
        <p:grpSpPr>
          <a:xfrm>
            <a:off x="3963648" y="1380303"/>
            <a:ext cx="336445" cy="354131"/>
            <a:chOff x="-33277650" y="3226875"/>
            <a:chExt cx="277275" cy="291850"/>
          </a:xfrm>
        </p:grpSpPr>
        <p:sp>
          <p:nvSpPr>
            <p:cNvPr id="6444" name="Google Shape;6444;p8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2"/>
          <p:cNvGrpSpPr/>
          <p:nvPr/>
        </p:nvGrpSpPr>
        <p:grpSpPr>
          <a:xfrm>
            <a:off x="3955048" y="1821587"/>
            <a:ext cx="353645" cy="353645"/>
            <a:chOff x="-33286325" y="3586425"/>
            <a:chExt cx="291450" cy="291450"/>
          </a:xfrm>
        </p:grpSpPr>
        <p:sp>
          <p:nvSpPr>
            <p:cNvPr id="6452" name="Google Shape;6452;p8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82"/>
          <p:cNvGrpSpPr/>
          <p:nvPr/>
        </p:nvGrpSpPr>
        <p:grpSpPr>
          <a:xfrm>
            <a:off x="3955048" y="2255969"/>
            <a:ext cx="353645" cy="355557"/>
            <a:chOff x="-33286325" y="3944800"/>
            <a:chExt cx="291450" cy="293025"/>
          </a:xfrm>
        </p:grpSpPr>
        <p:sp>
          <p:nvSpPr>
            <p:cNvPr id="6458" name="Google Shape;6458;p8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82"/>
          <p:cNvGrpSpPr/>
          <p:nvPr/>
        </p:nvGrpSpPr>
        <p:grpSpPr>
          <a:xfrm>
            <a:off x="2613445" y="2729129"/>
            <a:ext cx="353645" cy="356527"/>
            <a:chOff x="-31452725" y="3191825"/>
            <a:chExt cx="291450" cy="293825"/>
          </a:xfrm>
        </p:grpSpPr>
        <p:sp>
          <p:nvSpPr>
            <p:cNvPr id="6463" name="Google Shape;6463;p8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82"/>
          <p:cNvGrpSpPr/>
          <p:nvPr/>
        </p:nvGrpSpPr>
        <p:grpSpPr>
          <a:xfrm>
            <a:off x="2612975" y="3200744"/>
            <a:ext cx="354586" cy="354586"/>
            <a:chOff x="-31452725" y="3551775"/>
            <a:chExt cx="292225" cy="292225"/>
          </a:xfrm>
        </p:grpSpPr>
        <p:sp>
          <p:nvSpPr>
            <p:cNvPr id="6468" name="Google Shape;6468;p8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82"/>
          <p:cNvGrpSpPr/>
          <p:nvPr/>
        </p:nvGrpSpPr>
        <p:grpSpPr>
          <a:xfrm>
            <a:off x="2611534" y="3664729"/>
            <a:ext cx="357468" cy="356497"/>
            <a:chOff x="-31455100" y="3909350"/>
            <a:chExt cx="294600" cy="293800"/>
          </a:xfrm>
        </p:grpSpPr>
        <p:sp>
          <p:nvSpPr>
            <p:cNvPr id="6473" name="Google Shape;6473;p8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82"/>
          <p:cNvGrpSpPr/>
          <p:nvPr/>
        </p:nvGrpSpPr>
        <p:grpSpPr>
          <a:xfrm>
            <a:off x="3952719" y="3665684"/>
            <a:ext cx="353645" cy="354586"/>
            <a:chOff x="-30345325" y="3918800"/>
            <a:chExt cx="291450" cy="292225"/>
          </a:xfrm>
        </p:grpSpPr>
        <p:sp>
          <p:nvSpPr>
            <p:cNvPr id="6476" name="Google Shape;6476;p8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82"/>
          <p:cNvGrpSpPr/>
          <p:nvPr/>
        </p:nvGrpSpPr>
        <p:grpSpPr>
          <a:xfrm>
            <a:off x="2172184" y="1821587"/>
            <a:ext cx="353645" cy="353645"/>
            <a:chOff x="-34763900" y="3561225"/>
            <a:chExt cx="291450" cy="291450"/>
          </a:xfrm>
        </p:grpSpPr>
        <p:sp>
          <p:nvSpPr>
            <p:cNvPr id="6482" name="Google Shape;6482;p8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5" name="Google Shape;6485;p82"/>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6" name="Google Shape;6486;p82"/>
          <p:cNvGrpSpPr/>
          <p:nvPr/>
        </p:nvGrpSpPr>
        <p:grpSpPr>
          <a:xfrm>
            <a:off x="827081" y="2730099"/>
            <a:ext cx="354586" cy="354586"/>
            <a:chOff x="-32927950" y="3227275"/>
            <a:chExt cx="292225" cy="292225"/>
          </a:xfrm>
        </p:grpSpPr>
        <p:sp>
          <p:nvSpPr>
            <p:cNvPr id="6487" name="Google Shape;6487;p8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82"/>
          <p:cNvGrpSpPr/>
          <p:nvPr/>
        </p:nvGrpSpPr>
        <p:grpSpPr>
          <a:xfrm>
            <a:off x="826596" y="3201213"/>
            <a:ext cx="355557" cy="353645"/>
            <a:chOff x="-32927950" y="3586425"/>
            <a:chExt cx="293025" cy="291450"/>
          </a:xfrm>
        </p:grpSpPr>
        <p:sp>
          <p:nvSpPr>
            <p:cNvPr id="6493" name="Google Shape;6493;p8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82"/>
          <p:cNvGrpSpPr/>
          <p:nvPr/>
        </p:nvGrpSpPr>
        <p:grpSpPr>
          <a:xfrm>
            <a:off x="827081" y="3665198"/>
            <a:ext cx="354586" cy="355557"/>
            <a:chOff x="-32927950" y="3944800"/>
            <a:chExt cx="292225" cy="293025"/>
          </a:xfrm>
        </p:grpSpPr>
        <p:sp>
          <p:nvSpPr>
            <p:cNvPr id="6499" name="Google Shape;6499;p8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2"/>
          <p:cNvGrpSpPr/>
          <p:nvPr/>
        </p:nvGrpSpPr>
        <p:grpSpPr>
          <a:xfrm>
            <a:off x="3055873" y="2730449"/>
            <a:ext cx="354586" cy="353888"/>
            <a:chOff x="-31094350" y="3194000"/>
            <a:chExt cx="292225" cy="291650"/>
          </a:xfrm>
        </p:grpSpPr>
        <p:sp>
          <p:nvSpPr>
            <p:cNvPr id="6509" name="Google Shape;6509;p8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2"/>
          <p:cNvGrpSpPr/>
          <p:nvPr/>
        </p:nvGrpSpPr>
        <p:grpSpPr>
          <a:xfrm>
            <a:off x="3056343" y="3200941"/>
            <a:ext cx="353645" cy="354191"/>
            <a:chOff x="-31093575" y="3552550"/>
            <a:chExt cx="291450" cy="291900"/>
          </a:xfrm>
        </p:grpSpPr>
        <p:sp>
          <p:nvSpPr>
            <p:cNvPr id="6518" name="Google Shape;6518;p8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82"/>
          <p:cNvGrpSpPr/>
          <p:nvPr/>
        </p:nvGrpSpPr>
        <p:grpSpPr>
          <a:xfrm>
            <a:off x="2182711" y="1380546"/>
            <a:ext cx="332593" cy="353645"/>
            <a:chOff x="-34755225" y="3202075"/>
            <a:chExt cx="274100" cy="291450"/>
          </a:xfrm>
        </p:grpSpPr>
        <p:sp>
          <p:nvSpPr>
            <p:cNvPr id="6523" name="Google Shape;6523;p8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82"/>
          <p:cNvGrpSpPr/>
          <p:nvPr/>
        </p:nvGrpSpPr>
        <p:grpSpPr>
          <a:xfrm>
            <a:off x="3056343" y="3666169"/>
            <a:ext cx="353645" cy="353615"/>
            <a:chOff x="-31093575" y="3911725"/>
            <a:chExt cx="291450" cy="291425"/>
          </a:xfrm>
        </p:grpSpPr>
        <p:sp>
          <p:nvSpPr>
            <p:cNvPr id="6531" name="Google Shape;6531;p8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82"/>
          <p:cNvGrpSpPr/>
          <p:nvPr/>
        </p:nvGrpSpPr>
        <p:grpSpPr>
          <a:xfrm>
            <a:off x="2165773" y="4123136"/>
            <a:ext cx="356497" cy="354586"/>
            <a:chOff x="-29946000" y="3183175"/>
            <a:chExt cx="293800" cy="292225"/>
          </a:xfrm>
        </p:grpSpPr>
        <p:sp>
          <p:nvSpPr>
            <p:cNvPr id="6534" name="Google Shape;6534;p8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82"/>
          <p:cNvGrpSpPr/>
          <p:nvPr/>
        </p:nvGrpSpPr>
        <p:grpSpPr>
          <a:xfrm>
            <a:off x="2610305" y="1380289"/>
            <a:ext cx="358408" cy="354161"/>
            <a:chOff x="-34408675" y="3202075"/>
            <a:chExt cx="295375" cy="291875"/>
          </a:xfrm>
        </p:grpSpPr>
        <p:sp>
          <p:nvSpPr>
            <p:cNvPr id="6541" name="Google Shape;6541;p8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82"/>
          <p:cNvGrpSpPr/>
          <p:nvPr/>
        </p:nvGrpSpPr>
        <p:grpSpPr>
          <a:xfrm>
            <a:off x="2612216" y="1820283"/>
            <a:ext cx="354586" cy="356254"/>
            <a:chOff x="-34405525" y="3558075"/>
            <a:chExt cx="292225" cy="293600"/>
          </a:xfrm>
        </p:grpSpPr>
        <p:sp>
          <p:nvSpPr>
            <p:cNvPr id="6546" name="Google Shape;6546;p8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82"/>
          <p:cNvGrpSpPr/>
          <p:nvPr/>
        </p:nvGrpSpPr>
        <p:grpSpPr>
          <a:xfrm>
            <a:off x="2611730" y="2256940"/>
            <a:ext cx="355557" cy="353615"/>
            <a:chOff x="-34406325" y="3919600"/>
            <a:chExt cx="293025" cy="291425"/>
          </a:xfrm>
        </p:grpSpPr>
        <p:sp>
          <p:nvSpPr>
            <p:cNvPr id="6550" name="Google Shape;6550;p8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82"/>
          <p:cNvGrpSpPr/>
          <p:nvPr/>
        </p:nvGrpSpPr>
        <p:grpSpPr>
          <a:xfrm>
            <a:off x="1275628" y="2736303"/>
            <a:ext cx="353645" cy="342179"/>
            <a:chOff x="-32568800" y="3232000"/>
            <a:chExt cx="291450" cy="282000"/>
          </a:xfrm>
        </p:grpSpPr>
        <p:sp>
          <p:nvSpPr>
            <p:cNvPr id="6558" name="Google Shape;6558;p8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82"/>
          <p:cNvGrpSpPr/>
          <p:nvPr/>
        </p:nvGrpSpPr>
        <p:grpSpPr>
          <a:xfrm>
            <a:off x="1275158" y="3201213"/>
            <a:ext cx="354586" cy="353645"/>
            <a:chOff x="-32569575" y="3586425"/>
            <a:chExt cx="292225" cy="291450"/>
          </a:xfrm>
        </p:grpSpPr>
        <p:sp>
          <p:nvSpPr>
            <p:cNvPr id="6561" name="Google Shape;6561;p8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2"/>
          <p:cNvGrpSpPr/>
          <p:nvPr/>
        </p:nvGrpSpPr>
        <p:grpSpPr>
          <a:xfrm>
            <a:off x="1266073" y="3665805"/>
            <a:ext cx="372756" cy="354343"/>
            <a:chOff x="-32576675" y="3944600"/>
            <a:chExt cx="307200" cy="292025"/>
          </a:xfrm>
        </p:grpSpPr>
        <p:sp>
          <p:nvSpPr>
            <p:cNvPr id="6564" name="Google Shape;6564;p8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82"/>
          <p:cNvGrpSpPr/>
          <p:nvPr/>
        </p:nvGrpSpPr>
        <p:grpSpPr>
          <a:xfrm>
            <a:off x="3511040" y="2730100"/>
            <a:ext cx="354586" cy="354586"/>
            <a:chOff x="-30735200" y="3192625"/>
            <a:chExt cx="292225" cy="292225"/>
          </a:xfrm>
        </p:grpSpPr>
        <p:sp>
          <p:nvSpPr>
            <p:cNvPr id="6567" name="Google Shape;6567;p8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82"/>
          <p:cNvGrpSpPr/>
          <p:nvPr/>
        </p:nvGrpSpPr>
        <p:grpSpPr>
          <a:xfrm>
            <a:off x="3511040" y="3201532"/>
            <a:ext cx="354586" cy="353008"/>
            <a:chOff x="-30735200" y="3552550"/>
            <a:chExt cx="292225" cy="290925"/>
          </a:xfrm>
        </p:grpSpPr>
        <p:sp>
          <p:nvSpPr>
            <p:cNvPr id="6575" name="Google Shape;6575;p8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82"/>
          <p:cNvGrpSpPr/>
          <p:nvPr/>
        </p:nvGrpSpPr>
        <p:grpSpPr>
          <a:xfrm>
            <a:off x="3511040" y="3666154"/>
            <a:ext cx="354586" cy="353645"/>
            <a:chOff x="-30735200" y="3910925"/>
            <a:chExt cx="292225" cy="291450"/>
          </a:xfrm>
        </p:grpSpPr>
        <p:sp>
          <p:nvSpPr>
            <p:cNvPr id="6578" name="Google Shape;6578;p8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0" name="Google Shape;6580;p82"/>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1" name="Google Shape;6581;p82"/>
          <p:cNvGrpSpPr/>
          <p:nvPr/>
        </p:nvGrpSpPr>
        <p:grpSpPr>
          <a:xfrm>
            <a:off x="4864547" y="1375808"/>
            <a:ext cx="358971" cy="359224"/>
            <a:chOff x="-57956275" y="3197925"/>
            <a:chExt cx="319000" cy="319225"/>
          </a:xfrm>
        </p:grpSpPr>
        <p:sp>
          <p:nvSpPr>
            <p:cNvPr id="6582" name="Google Shape;6582;p8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82"/>
          <p:cNvGrpSpPr/>
          <p:nvPr/>
        </p:nvGrpSpPr>
        <p:grpSpPr>
          <a:xfrm>
            <a:off x="4886701" y="1832234"/>
            <a:ext cx="314662" cy="358971"/>
            <a:chOff x="-57940525" y="3590375"/>
            <a:chExt cx="279625" cy="319000"/>
          </a:xfrm>
        </p:grpSpPr>
        <p:sp>
          <p:nvSpPr>
            <p:cNvPr id="6590" name="Google Shape;6590;p8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82"/>
          <p:cNvGrpSpPr/>
          <p:nvPr/>
        </p:nvGrpSpPr>
        <p:grpSpPr>
          <a:xfrm>
            <a:off x="4857582" y="2273605"/>
            <a:ext cx="358099" cy="358999"/>
            <a:chOff x="-57959425" y="3982600"/>
            <a:chExt cx="318225" cy="319025"/>
          </a:xfrm>
        </p:grpSpPr>
        <p:sp>
          <p:nvSpPr>
            <p:cNvPr id="6596" name="Google Shape;6596;p8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82"/>
          <p:cNvGrpSpPr/>
          <p:nvPr/>
        </p:nvGrpSpPr>
        <p:grpSpPr>
          <a:xfrm>
            <a:off x="7057749" y="1376934"/>
            <a:ext cx="357226" cy="357226"/>
            <a:chOff x="-55987225" y="3198925"/>
            <a:chExt cx="317450" cy="317450"/>
          </a:xfrm>
        </p:grpSpPr>
        <p:sp>
          <p:nvSpPr>
            <p:cNvPr id="6601" name="Google Shape;6601;p8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2"/>
          <p:cNvGrpSpPr/>
          <p:nvPr/>
        </p:nvGrpSpPr>
        <p:grpSpPr>
          <a:xfrm>
            <a:off x="7057749" y="1832965"/>
            <a:ext cx="357226" cy="357367"/>
            <a:chOff x="-55987225" y="3591025"/>
            <a:chExt cx="317450" cy="317575"/>
          </a:xfrm>
        </p:grpSpPr>
        <p:sp>
          <p:nvSpPr>
            <p:cNvPr id="6606" name="Google Shape;6606;p8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82"/>
          <p:cNvGrpSpPr/>
          <p:nvPr/>
        </p:nvGrpSpPr>
        <p:grpSpPr>
          <a:xfrm>
            <a:off x="7071665" y="2273605"/>
            <a:ext cx="358999" cy="358999"/>
            <a:chOff x="-55988800" y="3982600"/>
            <a:chExt cx="319025" cy="319025"/>
          </a:xfrm>
        </p:grpSpPr>
        <p:sp>
          <p:nvSpPr>
            <p:cNvPr id="6612" name="Google Shape;6612;p8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82"/>
          <p:cNvGrpSpPr/>
          <p:nvPr/>
        </p:nvGrpSpPr>
        <p:grpSpPr>
          <a:xfrm>
            <a:off x="5730184" y="2731562"/>
            <a:ext cx="356326" cy="358971"/>
            <a:chOff x="-54026025" y="3192625"/>
            <a:chExt cx="316650" cy="319000"/>
          </a:xfrm>
        </p:grpSpPr>
        <p:sp>
          <p:nvSpPr>
            <p:cNvPr id="6618" name="Google Shape;6618;p8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82"/>
          <p:cNvGrpSpPr/>
          <p:nvPr/>
        </p:nvGrpSpPr>
        <p:grpSpPr>
          <a:xfrm>
            <a:off x="5750130" y="3202536"/>
            <a:ext cx="316434" cy="358099"/>
            <a:chOff x="-54007925" y="3584850"/>
            <a:chExt cx="281200" cy="318225"/>
          </a:xfrm>
        </p:grpSpPr>
        <p:sp>
          <p:nvSpPr>
            <p:cNvPr id="6627" name="Google Shape;6627;p8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82"/>
          <p:cNvGrpSpPr/>
          <p:nvPr/>
        </p:nvGrpSpPr>
        <p:grpSpPr>
          <a:xfrm>
            <a:off x="5750130" y="3664421"/>
            <a:ext cx="316434" cy="358914"/>
            <a:chOff x="-54007925" y="3975575"/>
            <a:chExt cx="281200" cy="318950"/>
          </a:xfrm>
        </p:grpSpPr>
        <p:sp>
          <p:nvSpPr>
            <p:cNvPr id="6634" name="Google Shape;6634;p8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82"/>
          <p:cNvGrpSpPr/>
          <p:nvPr/>
        </p:nvGrpSpPr>
        <p:grpSpPr>
          <a:xfrm>
            <a:off x="7984996" y="2748891"/>
            <a:ext cx="274770" cy="358492"/>
            <a:chOff x="-52005775" y="3208025"/>
            <a:chExt cx="244175" cy="318575"/>
          </a:xfrm>
        </p:grpSpPr>
        <p:sp>
          <p:nvSpPr>
            <p:cNvPr id="6639" name="Google Shape;6639;p8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82"/>
          <p:cNvGrpSpPr/>
          <p:nvPr/>
        </p:nvGrpSpPr>
        <p:grpSpPr>
          <a:xfrm>
            <a:off x="5291462" y="1376934"/>
            <a:ext cx="358099" cy="358099"/>
            <a:chOff x="-57568775" y="3198925"/>
            <a:chExt cx="318225" cy="318225"/>
          </a:xfrm>
        </p:grpSpPr>
        <p:sp>
          <p:nvSpPr>
            <p:cNvPr id="6651" name="Google Shape;6651;p8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82"/>
          <p:cNvGrpSpPr/>
          <p:nvPr/>
        </p:nvGrpSpPr>
        <p:grpSpPr>
          <a:xfrm>
            <a:off x="5313181" y="1832234"/>
            <a:ext cx="314662" cy="358099"/>
            <a:chOff x="-57549075" y="3590375"/>
            <a:chExt cx="279625" cy="318225"/>
          </a:xfrm>
        </p:grpSpPr>
        <p:sp>
          <p:nvSpPr>
            <p:cNvPr id="6658" name="Google Shape;6658;p8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82"/>
          <p:cNvGrpSpPr/>
          <p:nvPr/>
        </p:nvGrpSpPr>
        <p:grpSpPr>
          <a:xfrm>
            <a:off x="5305378" y="2273605"/>
            <a:ext cx="359871" cy="359871"/>
            <a:chOff x="-57570350" y="3982600"/>
            <a:chExt cx="319800" cy="319800"/>
          </a:xfrm>
        </p:grpSpPr>
        <p:sp>
          <p:nvSpPr>
            <p:cNvPr id="6663" name="Google Shape;6663;p8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82"/>
          <p:cNvGrpSpPr/>
          <p:nvPr/>
        </p:nvGrpSpPr>
        <p:grpSpPr>
          <a:xfrm>
            <a:off x="7520416" y="1376033"/>
            <a:ext cx="314662" cy="358999"/>
            <a:chOff x="-55576850" y="3198125"/>
            <a:chExt cx="279625" cy="319025"/>
          </a:xfrm>
        </p:grpSpPr>
        <p:sp>
          <p:nvSpPr>
            <p:cNvPr id="6668" name="Google Shape;6668;p8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82"/>
          <p:cNvGrpSpPr/>
          <p:nvPr/>
        </p:nvGrpSpPr>
        <p:grpSpPr>
          <a:xfrm>
            <a:off x="7497812" y="1832009"/>
            <a:ext cx="359871" cy="358324"/>
            <a:chOff x="-55596550" y="3590175"/>
            <a:chExt cx="319800" cy="318425"/>
          </a:xfrm>
        </p:grpSpPr>
        <p:sp>
          <p:nvSpPr>
            <p:cNvPr id="6673" name="Google Shape;6673;p8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82"/>
          <p:cNvGrpSpPr/>
          <p:nvPr/>
        </p:nvGrpSpPr>
        <p:grpSpPr>
          <a:xfrm>
            <a:off x="7513049" y="2273351"/>
            <a:ext cx="358999" cy="359252"/>
            <a:chOff x="-55595775" y="3982375"/>
            <a:chExt cx="319025" cy="319250"/>
          </a:xfrm>
        </p:grpSpPr>
        <p:sp>
          <p:nvSpPr>
            <p:cNvPr id="6678" name="Google Shape;6678;p8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82"/>
          <p:cNvGrpSpPr/>
          <p:nvPr/>
        </p:nvGrpSpPr>
        <p:grpSpPr>
          <a:xfrm>
            <a:off x="6170232" y="2731562"/>
            <a:ext cx="358999" cy="358099"/>
            <a:chOff x="-53635375" y="3192625"/>
            <a:chExt cx="319025" cy="318225"/>
          </a:xfrm>
        </p:grpSpPr>
        <p:sp>
          <p:nvSpPr>
            <p:cNvPr id="6685" name="Google Shape;6685;p8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82"/>
          <p:cNvGrpSpPr/>
          <p:nvPr/>
        </p:nvGrpSpPr>
        <p:grpSpPr>
          <a:xfrm>
            <a:off x="6192401" y="3202536"/>
            <a:ext cx="314662" cy="358999"/>
            <a:chOff x="-53615675" y="3584850"/>
            <a:chExt cx="279625" cy="319025"/>
          </a:xfrm>
        </p:grpSpPr>
        <p:sp>
          <p:nvSpPr>
            <p:cNvPr id="6689" name="Google Shape;6689;p8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82"/>
          <p:cNvGrpSpPr/>
          <p:nvPr/>
        </p:nvGrpSpPr>
        <p:grpSpPr>
          <a:xfrm>
            <a:off x="6170246" y="3665461"/>
            <a:ext cx="358971" cy="357874"/>
            <a:chOff x="-53634575" y="3976500"/>
            <a:chExt cx="319000" cy="318025"/>
          </a:xfrm>
        </p:grpSpPr>
        <p:sp>
          <p:nvSpPr>
            <p:cNvPr id="6693" name="Google Shape;6693;p8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82"/>
          <p:cNvGrpSpPr/>
          <p:nvPr/>
        </p:nvGrpSpPr>
        <p:grpSpPr>
          <a:xfrm>
            <a:off x="7965050" y="3208415"/>
            <a:ext cx="314662" cy="358436"/>
            <a:chOff x="-52023900" y="3590075"/>
            <a:chExt cx="279625" cy="318525"/>
          </a:xfrm>
        </p:grpSpPr>
        <p:sp>
          <p:nvSpPr>
            <p:cNvPr id="6702" name="Google Shape;6702;p8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82"/>
          <p:cNvGrpSpPr/>
          <p:nvPr/>
        </p:nvGrpSpPr>
        <p:grpSpPr>
          <a:xfrm>
            <a:off x="5728292" y="1376934"/>
            <a:ext cx="358971" cy="358971"/>
            <a:chOff x="-57173375" y="3198925"/>
            <a:chExt cx="319000" cy="319000"/>
          </a:xfrm>
        </p:grpSpPr>
        <p:sp>
          <p:nvSpPr>
            <p:cNvPr id="6710" name="Google Shape;6710;p8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2"/>
          <p:cNvGrpSpPr/>
          <p:nvPr/>
        </p:nvGrpSpPr>
        <p:grpSpPr>
          <a:xfrm>
            <a:off x="5729178" y="1854374"/>
            <a:ext cx="357198" cy="314690"/>
            <a:chOff x="-57176525" y="3610050"/>
            <a:chExt cx="317425" cy="279650"/>
          </a:xfrm>
        </p:grpSpPr>
        <p:sp>
          <p:nvSpPr>
            <p:cNvPr id="6715" name="Google Shape;6715;p8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82"/>
          <p:cNvGrpSpPr/>
          <p:nvPr/>
        </p:nvGrpSpPr>
        <p:grpSpPr>
          <a:xfrm>
            <a:off x="7939633" y="1376934"/>
            <a:ext cx="358099" cy="356326"/>
            <a:chOff x="-55202750" y="3198925"/>
            <a:chExt cx="318225" cy="316650"/>
          </a:xfrm>
        </p:grpSpPr>
        <p:sp>
          <p:nvSpPr>
            <p:cNvPr id="6721" name="Google Shape;6721;p8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82"/>
          <p:cNvGrpSpPr/>
          <p:nvPr/>
        </p:nvGrpSpPr>
        <p:grpSpPr>
          <a:xfrm>
            <a:off x="7950267" y="1832234"/>
            <a:ext cx="336830" cy="358099"/>
            <a:chOff x="-55194875" y="3590375"/>
            <a:chExt cx="299325" cy="318225"/>
          </a:xfrm>
        </p:grpSpPr>
        <p:sp>
          <p:nvSpPr>
            <p:cNvPr id="6724" name="Google Shape;6724;p8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82"/>
          <p:cNvGrpSpPr/>
          <p:nvPr/>
        </p:nvGrpSpPr>
        <p:grpSpPr>
          <a:xfrm>
            <a:off x="7954884" y="2274505"/>
            <a:ext cx="357198" cy="357198"/>
            <a:chOff x="-55203525" y="3983400"/>
            <a:chExt cx="317425" cy="317425"/>
          </a:xfrm>
        </p:grpSpPr>
        <p:sp>
          <p:nvSpPr>
            <p:cNvPr id="6730" name="Google Shape;6730;p8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82"/>
          <p:cNvGrpSpPr/>
          <p:nvPr/>
        </p:nvGrpSpPr>
        <p:grpSpPr>
          <a:xfrm>
            <a:off x="6621365" y="2731562"/>
            <a:ext cx="335930" cy="358971"/>
            <a:chOff x="-53232900" y="3192625"/>
            <a:chExt cx="298525" cy="319000"/>
          </a:xfrm>
        </p:grpSpPr>
        <p:sp>
          <p:nvSpPr>
            <p:cNvPr id="6734" name="Google Shape;6734;p8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82"/>
          <p:cNvGrpSpPr/>
          <p:nvPr/>
        </p:nvGrpSpPr>
        <p:grpSpPr>
          <a:xfrm>
            <a:off x="6610731" y="3202536"/>
            <a:ext cx="357198" cy="356326"/>
            <a:chOff x="-53242350" y="3584850"/>
            <a:chExt cx="317425" cy="316650"/>
          </a:xfrm>
        </p:grpSpPr>
        <p:sp>
          <p:nvSpPr>
            <p:cNvPr id="6743" name="Google Shape;6743;p8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82"/>
          <p:cNvGrpSpPr/>
          <p:nvPr/>
        </p:nvGrpSpPr>
        <p:grpSpPr>
          <a:xfrm>
            <a:off x="6631999" y="3665236"/>
            <a:ext cx="314662" cy="358999"/>
            <a:chOff x="-53224225" y="3976300"/>
            <a:chExt cx="279625" cy="319025"/>
          </a:xfrm>
        </p:grpSpPr>
        <p:sp>
          <p:nvSpPr>
            <p:cNvPr id="6749" name="Google Shape;6749;p8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82"/>
          <p:cNvGrpSpPr/>
          <p:nvPr/>
        </p:nvGrpSpPr>
        <p:grpSpPr>
          <a:xfrm>
            <a:off x="7942896" y="3672917"/>
            <a:ext cx="358971" cy="358408"/>
            <a:chOff x="-52043575" y="3983125"/>
            <a:chExt cx="319000" cy="318500"/>
          </a:xfrm>
        </p:grpSpPr>
        <p:sp>
          <p:nvSpPr>
            <p:cNvPr id="6757" name="Google Shape;6757;p8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82"/>
          <p:cNvGrpSpPr/>
          <p:nvPr/>
        </p:nvGrpSpPr>
        <p:grpSpPr>
          <a:xfrm>
            <a:off x="6196836" y="1376934"/>
            <a:ext cx="314662" cy="358971"/>
            <a:chOff x="-56766175" y="3198925"/>
            <a:chExt cx="279625" cy="319000"/>
          </a:xfrm>
        </p:grpSpPr>
        <p:sp>
          <p:nvSpPr>
            <p:cNvPr id="6767" name="Google Shape;6767;p8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82"/>
          <p:cNvGrpSpPr/>
          <p:nvPr/>
        </p:nvGrpSpPr>
        <p:grpSpPr>
          <a:xfrm>
            <a:off x="6195950" y="1832234"/>
            <a:ext cx="316434" cy="358099"/>
            <a:chOff x="-56766175" y="3590375"/>
            <a:chExt cx="281200" cy="318225"/>
          </a:xfrm>
        </p:grpSpPr>
        <p:sp>
          <p:nvSpPr>
            <p:cNvPr id="6775" name="Google Shape;6775;p8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82"/>
          <p:cNvGrpSpPr/>
          <p:nvPr/>
        </p:nvGrpSpPr>
        <p:grpSpPr>
          <a:xfrm>
            <a:off x="6232906" y="2273605"/>
            <a:ext cx="272126" cy="358099"/>
            <a:chOff x="-56747275" y="3982600"/>
            <a:chExt cx="241825" cy="318225"/>
          </a:xfrm>
        </p:grpSpPr>
        <p:sp>
          <p:nvSpPr>
            <p:cNvPr id="6780" name="Google Shape;6780;p8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82"/>
          <p:cNvGrpSpPr/>
          <p:nvPr/>
        </p:nvGrpSpPr>
        <p:grpSpPr>
          <a:xfrm>
            <a:off x="4840657" y="3215842"/>
            <a:ext cx="358999" cy="342991"/>
            <a:chOff x="-54812875" y="3596675"/>
            <a:chExt cx="319025" cy="304800"/>
          </a:xfrm>
        </p:grpSpPr>
        <p:sp>
          <p:nvSpPr>
            <p:cNvPr id="6788" name="Google Shape;6788;p8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5" name="Google Shape;6795;p82"/>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2"/>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7" name="Google Shape;6797;p82"/>
          <p:cNvGrpSpPr/>
          <p:nvPr/>
        </p:nvGrpSpPr>
        <p:grpSpPr>
          <a:xfrm>
            <a:off x="4862826" y="3672326"/>
            <a:ext cx="314662" cy="358099"/>
            <a:chOff x="-54793175" y="3982600"/>
            <a:chExt cx="279625" cy="318225"/>
          </a:xfrm>
        </p:grpSpPr>
        <p:sp>
          <p:nvSpPr>
            <p:cNvPr id="6798" name="Google Shape;6798;p8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82"/>
          <p:cNvGrpSpPr/>
          <p:nvPr/>
        </p:nvGrpSpPr>
        <p:grpSpPr>
          <a:xfrm>
            <a:off x="7074284" y="2731562"/>
            <a:ext cx="314662" cy="358099"/>
            <a:chOff x="-52832000" y="3192625"/>
            <a:chExt cx="279625" cy="318225"/>
          </a:xfrm>
        </p:grpSpPr>
        <p:sp>
          <p:nvSpPr>
            <p:cNvPr id="6806" name="Google Shape;6806;p8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2"/>
          <p:cNvGrpSpPr/>
          <p:nvPr/>
        </p:nvGrpSpPr>
        <p:grpSpPr>
          <a:xfrm>
            <a:off x="5760817" y="2272929"/>
            <a:ext cx="323524" cy="358774"/>
            <a:chOff x="-57162350" y="3982000"/>
            <a:chExt cx="287500" cy="318825"/>
          </a:xfrm>
        </p:grpSpPr>
        <p:sp>
          <p:nvSpPr>
            <p:cNvPr id="6815" name="Google Shape;6815;p8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82"/>
          <p:cNvGrpSpPr/>
          <p:nvPr/>
        </p:nvGrpSpPr>
        <p:grpSpPr>
          <a:xfrm>
            <a:off x="7052130" y="3203436"/>
            <a:ext cx="358971" cy="357198"/>
            <a:chOff x="-52851675" y="3585650"/>
            <a:chExt cx="319000" cy="317425"/>
          </a:xfrm>
        </p:grpSpPr>
        <p:sp>
          <p:nvSpPr>
            <p:cNvPr id="6824" name="Google Shape;6824;p8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82"/>
          <p:cNvGrpSpPr/>
          <p:nvPr/>
        </p:nvGrpSpPr>
        <p:grpSpPr>
          <a:xfrm>
            <a:off x="7074284" y="3665236"/>
            <a:ext cx="314662" cy="358999"/>
            <a:chOff x="-52832000" y="3976300"/>
            <a:chExt cx="279625" cy="319025"/>
          </a:xfrm>
        </p:grpSpPr>
        <p:sp>
          <p:nvSpPr>
            <p:cNvPr id="6831" name="Google Shape;6831;p8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82"/>
          <p:cNvGrpSpPr/>
          <p:nvPr/>
        </p:nvGrpSpPr>
        <p:grpSpPr>
          <a:xfrm>
            <a:off x="6191490" y="4119884"/>
            <a:ext cx="316434" cy="358099"/>
            <a:chOff x="-51633225" y="3198925"/>
            <a:chExt cx="281200" cy="318225"/>
          </a:xfrm>
        </p:grpSpPr>
        <p:sp>
          <p:nvSpPr>
            <p:cNvPr id="6837" name="Google Shape;6837;p8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82"/>
          <p:cNvGrpSpPr/>
          <p:nvPr/>
        </p:nvGrpSpPr>
        <p:grpSpPr>
          <a:xfrm>
            <a:off x="6610314" y="1377806"/>
            <a:ext cx="365188" cy="357226"/>
            <a:chOff x="-56396775" y="3199700"/>
            <a:chExt cx="324525" cy="317450"/>
          </a:xfrm>
        </p:grpSpPr>
        <p:sp>
          <p:nvSpPr>
            <p:cNvPr id="6845" name="Google Shape;6845;p8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82"/>
          <p:cNvGrpSpPr/>
          <p:nvPr/>
        </p:nvGrpSpPr>
        <p:grpSpPr>
          <a:xfrm>
            <a:off x="6613408" y="1843740"/>
            <a:ext cx="358999" cy="335958"/>
            <a:chOff x="-56394425" y="3600600"/>
            <a:chExt cx="319025" cy="298550"/>
          </a:xfrm>
        </p:grpSpPr>
        <p:sp>
          <p:nvSpPr>
            <p:cNvPr id="6852" name="Google Shape;6852;p8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82"/>
          <p:cNvGrpSpPr/>
          <p:nvPr/>
        </p:nvGrpSpPr>
        <p:grpSpPr>
          <a:xfrm>
            <a:off x="6644175" y="2274505"/>
            <a:ext cx="327068" cy="357198"/>
            <a:chOff x="-56379450" y="3983400"/>
            <a:chExt cx="290650" cy="317425"/>
          </a:xfrm>
        </p:grpSpPr>
        <p:sp>
          <p:nvSpPr>
            <p:cNvPr id="6856" name="Google Shape;6856;p8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2"/>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2"/>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82"/>
          <p:cNvGrpSpPr/>
          <p:nvPr/>
        </p:nvGrpSpPr>
        <p:grpSpPr>
          <a:xfrm>
            <a:off x="5307879" y="2738651"/>
            <a:ext cx="316434" cy="358971"/>
            <a:chOff x="-54401725" y="3198925"/>
            <a:chExt cx="281200" cy="319000"/>
          </a:xfrm>
        </p:grpSpPr>
        <p:sp>
          <p:nvSpPr>
            <p:cNvPr id="6865" name="Google Shape;6865;p8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2"/>
          <p:cNvGrpSpPr/>
          <p:nvPr/>
        </p:nvGrpSpPr>
        <p:grpSpPr>
          <a:xfrm>
            <a:off x="5308766" y="3208753"/>
            <a:ext cx="314662" cy="358099"/>
            <a:chOff x="-54401725" y="3590375"/>
            <a:chExt cx="279625" cy="318225"/>
          </a:xfrm>
        </p:grpSpPr>
        <p:sp>
          <p:nvSpPr>
            <p:cNvPr id="6877" name="Google Shape;6877;p8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2"/>
          <p:cNvGrpSpPr/>
          <p:nvPr/>
        </p:nvGrpSpPr>
        <p:grpSpPr>
          <a:xfrm>
            <a:off x="5306557" y="3672326"/>
            <a:ext cx="319079" cy="358099"/>
            <a:chOff x="-54403300" y="3982600"/>
            <a:chExt cx="283550" cy="318225"/>
          </a:xfrm>
        </p:grpSpPr>
        <p:sp>
          <p:nvSpPr>
            <p:cNvPr id="6884" name="Google Shape;6884;p8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82"/>
          <p:cNvGrpSpPr/>
          <p:nvPr/>
        </p:nvGrpSpPr>
        <p:grpSpPr>
          <a:xfrm>
            <a:off x="7493951" y="2733559"/>
            <a:ext cx="356298" cy="356973"/>
            <a:chOff x="-52458650" y="3194400"/>
            <a:chExt cx="316625" cy="317225"/>
          </a:xfrm>
        </p:grpSpPr>
        <p:sp>
          <p:nvSpPr>
            <p:cNvPr id="6890" name="Google Shape;6890;p8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82"/>
          <p:cNvGrpSpPr/>
          <p:nvPr/>
        </p:nvGrpSpPr>
        <p:grpSpPr>
          <a:xfrm>
            <a:off x="4862826" y="2738651"/>
            <a:ext cx="314662" cy="358971"/>
            <a:chOff x="-54793175" y="3198925"/>
            <a:chExt cx="279625" cy="319000"/>
          </a:xfrm>
        </p:grpSpPr>
        <p:sp>
          <p:nvSpPr>
            <p:cNvPr id="6899" name="Google Shape;6899;p8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82"/>
          <p:cNvGrpSpPr/>
          <p:nvPr/>
        </p:nvGrpSpPr>
        <p:grpSpPr>
          <a:xfrm>
            <a:off x="7503249" y="3202536"/>
            <a:ext cx="337703" cy="357845"/>
            <a:chOff x="-52450000" y="3584850"/>
            <a:chExt cx="300100" cy="318000"/>
          </a:xfrm>
        </p:grpSpPr>
        <p:sp>
          <p:nvSpPr>
            <p:cNvPr id="6907" name="Google Shape;6907;p8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82"/>
          <p:cNvGrpSpPr/>
          <p:nvPr/>
        </p:nvGrpSpPr>
        <p:grpSpPr>
          <a:xfrm>
            <a:off x="7514769" y="3667009"/>
            <a:ext cx="314662" cy="357226"/>
            <a:chOff x="-52440550" y="3977875"/>
            <a:chExt cx="279625" cy="317450"/>
          </a:xfrm>
        </p:grpSpPr>
        <p:sp>
          <p:nvSpPr>
            <p:cNvPr id="6915" name="Google Shape;6915;p8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82"/>
          <p:cNvGrpSpPr/>
          <p:nvPr/>
        </p:nvGrpSpPr>
        <p:grpSpPr>
          <a:xfrm>
            <a:off x="6626703" y="4123215"/>
            <a:ext cx="314662" cy="358999"/>
            <a:chOff x="-51623775" y="3584850"/>
            <a:chExt cx="279625" cy="319025"/>
          </a:xfrm>
        </p:grpSpPr>
        <p:sp>
          <p:nvSpPr>
            <p:cNvPr id="6924" name="Google Shape;6924;p8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3" name="Google Shape;6933;p82"/>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934" name="Google Shape;6934;p82"/>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38"/>
        <p:cNvGrpSpPr/>
        <p:nvPr/>
      </p:nvGrpSpPr>
      <p:grpSpPr>
        <a:xfrm>
          <a:off x="0" y="0"/>
          <a:ext cx="0" cy="0"/>
          <a:chOff x="0" y="0"/>
          <a:chExt cx="0" cy="0"/>
        </a:xfrm>
      </p:grpSpPr>
      <p:grpSp>
        <p:nvGrpSpPr>
          <p:cNvPr id="6939" name="Google Shape;6939;p83"/>
          <p:cNvGrpSpPr/>
          <p:nvPr/>
        </p:nvGrpSpPr>
        <p:grpSpPr>
          <a:xfrm>
            <a:off x="866775" y="1386849"/>
            <a:ext cx="276003" cy="357300"/>
            <a:chOff x="-50469125" y="3183175"/>
            <a:chExt cx="233150" cy="301825"/>
          </a:xfrm>
        </p:grpSpPr>
        <p:sp>
          <p:nvSpPr>
            <p:cNvPr id="6940" name="Google Shape;6940;p8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83"/>
          <p:cNvGrpSpPr/>
          <p:nvPr/>
        </p:nvGrpSpPr>
        <p:grpSpPr>
          <a:xfrm>
            <a:off x="826674" y="1822251"/>
            <a:ext cx="356205" cy="355288"/>
            <a:chOff x="-50504575" y="3550975"/>
            <a:chExt cx="300900" cy="300125"/>
          </a:xfrm>
        </p:grpSpPr>
        <p:sp>
          <p:nvSpPr>
            <p:cNvPr id="6944" name="Google Shape;6944;p8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83"/>
          <p:cNvGrpSpPr/>
          <p:nvPr/>
        </p:nvGrpSpPr>
        <p:grpSpPr>
          <a:xfrm>
            <a:off x="826674" y="2260493"/>
            <a:ext cx="356205" cy="354341"/>
            <a:chOff x="-50503000" y="3921175"/>
            <a:chExt cx="300900" cy="299325"/>
          </a:xfrm>
        </p:grpSpPr>
        <p:sp>
          <p:nvSpPr>
            <p:cNvPr id="6949" name="Google Shape;6949;p8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83"/>
          <p:cNvGrpSpPr/>
          <p:nvPr/>
        </p:nvGrpSpPr>
        <p:grpSpPr>
          <a:xfrm>
            <a:off x="3030727" y="1406411"/>
            <a:ext cx="355258" cy="356205"/>
            <a:chOff x="-48630025" y="3199700"/>
            <a:chExt cx="300100" cy="300900"/>
          </a:xfrm>
        </p:grpSpPr>
        <p:sp>
          <p:nvSpPr>
            <p:cNvPr id="6955" name="Google Shape;6955;p8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83"/>
          <p:cNvGrpSpPr/>
          <p:nvPr/>
        </p:nvGrpSpPr>
        <p:grpSpPr>
          <a:xfrm>
            <a:off x="3030727" y="1843707"/>
            <a:ext cx="355258" cy="355258"/>
            <a:chOff x="-48630025" y="3569100"/>
            <a:chExt cx="300100" cy="300100"/>
          </a:xfrm>
        </p:grpSpPr>
        <p:sp>
          <p:nvSpPr>
            <p:cNvPr id="6959" name="Google Shape;6959;p8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83"/>
          <p:cNvGrpSpPr/>
          <p:nvPr/>
        </p:nvGrpSpPr>
        <p:grpSpPr>
          <a:xfrm>
            <a:off x="3031201" y="2281003"/>
            <a:ext cx="354311" cy="353394"/>
            <a:chOff x="-48629225" y="3938500"/>
            <a:chExt cx="299300" cy="298525"/>
          </a:xfrm>
        </p:grpSpPr>
        <p:sp>
          <p:nvSpPr>
            <p:cNvPr id="6970" name="Google Shape;6970;p8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83"/>
          <p:cNvGrpSpPr/>
          <p:nvPr/>
        </p:nvGrpSpPr>
        <p:grpSpPr>
          <a:xfrm>
            <a:off x="1766604" y="2752344"/>
            <a:ext cx="311458" cy="354341"/>
            <a:chOff x="-46762575" y="3200500"/>
            <a:chExt cx="263100" cy="299325"/>
          </a:xfrm>
        </p:grpSpPr>
        <p:sp>
          <p:nvSpPr>
            <p:cNvPr id="6975" name="Google Shape;6975;p8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83"/>
          <p:cNvGrpSpPr/>
          <p:nvPr/>
        </p:nvGrpSpPr>
        <p:grpSpPr>
          <a:xfrm>
            <a:off x="1744689" y="3211066"/>
            <a:ext cx="355288" cy="312375"/>
            <a:chOff x="-46779900" y="3588000"/>
            <a:chExt cx="300125" cy="263875"/>
          </a:xfrm>
        </p:grpSpPr>
        <p:sp>
          <p:nvSpPr>
            <p:cNvPr id="6981" name="Google Shape;6981;p8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83"/>
          <p:cNvGrpSpPr/>
          <p:nvPr/>
        </p:nvGrpSpPr>
        <p:grpSpPr>
          <a:xfrm>
            <a:off x="1745162" y="3625988"/>
            <a:ext cx="354341" cy="353394"/>
            <a:chOff x="-46779100" y="3938500"/>
            <a:chExt cx="299325" cy="298525"/>
          </a:xfrm>
        </p:grpSpPr>
        <p:sp>
          <p:nvSpPr>
            <p:cNvPr id="6986" name="Google Shape;6986;p8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83"/>
          <p:cNvGrpSpPr/>
          <p:nvPr/>
        </p:nvGrpSpPr>
        <p:grpSpPr>
          <a:xfrm>
            <a:off x="3952900" y="2758855"/>
            <a:ext cx="355258" cy="355288"/>
            <a:chOff x="-44924250" y="3206000"/>
            <a:chExt cx="300100" cy="300125"/>
          </a:xfrm>
        </p:grpSpPr>
        <p:sp>
          <p:nvSpPr>
            <p:cNvPr id="6989" name="Google Shape;6989;p8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83"/>
          <p:cNvGrpSpPr/>
          <p:nvPr/>
        </p:nvGrpSpPr>
        <p:grpSpPr>
          <a:xfrm>
            <a:off x="1267386" y="1386849"/>
            <a:ext cx="355258" cy="355258"/>
            <a:chOff x="-50134375" y="3183175"/>
            <a:chExt cx="300100" cy="300100"/>
          </a:xfrm>
        </p:grpSpPr>
        <p:sp>
          <p:nvSpPr>
            <p:cNvPr id="6995" name="Google Shape;6995;p8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3"/>
          <p:cNvGrpSpPr/>
          <p:nvPr/>
        </p:nvGrpSpPr>
        <p:grpSpPr>
          <a:xfrm>
            <a:off x="1267386" y="1822251"/>
            <a:ext cx="355258" cy="355288"/>
            <a:chOff x="-50134375" y="3550975"/>
            <a:chExt cx="300100" cy="300125"/>
          </a:xfrm>
        </p:grpSpPr>
        <p:sp>
          <p:nvSpPr>
            <p:cNvPr id="7006" name="Google Shape;7006;p8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83"/>
          <p:cNvGrpSpPr/>
          <p:nvPr/>
        </p:nvGrpSpPr>
        <p:grpSpPr>
          <a:xfrm>
            <a:off x="1267386" y="2259783"/>
            <a:ext cx="355258" cy="355051"/>
            <a:chOff x="-50134375" y="3920575"/>
            <a:chExt cx="300100" cy="299925"/>
          </a:xfrm>
        </p:grpSpPr>
        <p:sp>
          <p:nvSpPr>
            <p:cNvPr id="7009" name="Google Shape;7009;p8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83"/>
          <p:cNvGrpSpPr/>
          <p:nvPr/>
        </p:nvGrpSpPr>
        <p:grpSpPr>
          <a:xfrm>
            <a:off x="3478110" y="1407358"/>
            <a:ext cx="357123" cy="355258"/>
            <a:chOff x="-48262200" y="3200500"/>
            <a:chExt cx="301675" cy="300100"/>
          </a:xfrm>
        </p:grpSpPr>
        <p:sp>
          <p:nvSpPr>
            <p:cNvPr id="7013" name="Google Shape;7013;p8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83"/>
          <p:cNvGrpSpPr/>
          <p:nvPr/>
        </p:nvGrpSpPr>
        <p:grpSpPr>
          <a:xfrm>
            <a:off x="3507483" y="1844447"/>
            <a:ext cx="298377" cy="354519"/>
            <a:chOff x="-48233050" y="3569725"/>
            <a:chExt cx="252050" cy="299475"/>
          </a:xfrm>
        </p:grpSpPr>
        <p:sp>
          <p:nvSpPr>
            <p:cNvPr id="7023" name="Google Shape;7023;p8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83"/>
          <p:cNvGrpSpPr/>
          <p:nvPr/>
        </p:nvGrpSpPr>
        <p:grpSpPr>
          <a:xfrm>
            <a:off x="3531248" y="2278191"/>
            <a:ext cx="250847" cy="358070"/>
            <a:chOff x="-48216525" y="3936125"/>
            <a:chExt cx="211900" cy="302475"/>
          </a:xfrm>
        </p:grpSpPr>
        <p:sp>
          <p:nvSpPr>
            <p:cNvPr id="7027" name="Google Shape;7027;p8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3"/>
          <p:cNvGrpSpPr/>
          <p:nvPr/>
        </p:nvGrpSpPr>
        <p:grpSpPr>
          <a:xfrm>
            <a:off x="2186966" y="2753261"/>
            <a:ext cx="355258" cy="355288"/>
            <a:chOff x="-46410500" y="3201275"/>
            <a:chExt cx="300100" cy="300125"/>
          </a:xfrm>
        </p:grpSpPr>
        <p:sp>
          <p:nvSpPr>
            <p:cNvPr id="7032" name="Google Shape;7032;p8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83"/>
          <p:cNvGrpSpPr/>
          <p:nvPr/>
        </p:nvGrpSpPr>
        <p:grpSpPr>
          <a:xfrm>
            <a:off x="2186966" y="3188692"/>
            <a:ext cx="355258" cy="356205"/>
            <a:chOff x="-46409700" y="3569100"/>
            <a:chExt cx="300100" cy="300900"/>
          </a:xfrm>
        </p:grpSpPr>
        <p:sp>
          <p:nvSpPr>
            <p:cNvPr id="7038" name="Google Shape;7038;p8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83"/>
          <p:cNvGrpSpPr/>
          <p:nvPr/>
        </p:nvGrpSpPr>
        <p:grpSpPr>
          <a:xfrm>
            <a:off x="2174847" y="3624124"/>
            <a:ext cx="379497" cy="358070"/>
            <a:chOff x="-46422300" y="3936925"/>
            <a:chExt cx="320575" cy="302475"/>
          </a:xfrm>
        </p:grpSpPr>
        <p:sp>
          <p:nvSpPr>
            <p:cNvPr id="7044" name="Google Shape;7044;p8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83"/>
          <p:cNvGrpSpPr/>
          <p:nvPr/>
        </p:nvGrpSpPr>
        <p:grpSpPr>
          <a:xfrm>
            <a:off x="3952426" y="3178452"/>
            <a:ext cx="356205" cy="355258"/>
            <a:chOff x="-44914800" y="3560450"/>
            <a:chExt cx="300900" cy="300100"/>
          </a:xfrm>
        </p:grpSpPr>
        <p:sp>
          <p:nvSpPr>
            <p:cNvPr id="7047" name="Google Shape;7047;p8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83"/>
          <p:cNvGrpSpPr/>
          <p:nvPr/>
        </p:nvGrpSpPr>
        <p:grpSpPr>
          <a:xfrm>
            <a:off x="1707478" y="1387086"/>
            <a:ext cx="354311" cy="354104"/>
            <a:chOff x="-49764975" y="3183375"/>
            <a:chExt cx="299300" cy="299125"/>
          </a:xfrm>
        </p:grpSpPr>
        <p:sp>
          <p:nvSpPr>
            <p:cNvPr id="7053" name="Google Shape;7053;p8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83"/>
          <p:cNvGrpSpPr/>
          <p:nvPr/>
        </p:nvGrpSpPr>
        <p:grpSpPr>
          <a:xfrm>
            <a:off x="1707478" y="1822547"/>
            <a:ext cx="354311" cy="355909"/>
            <a:chOff x="-49764975" y="3551225"/>
            <a:chExt cx="299300" cy="300650"/>
          </a:xfrm>
        </p:grpSpPr>
        <p:sp>
          <p:nvSpPr>
            <p:cNvPr id="7063" name="Google Shape;7063;p8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83"/>
          <p:cNvGrpSpPr/>
          <p:nvPr/>
        </p:nvGrpSpPr>
        <p:grpSpPr>
          <a:xfrm>
            <a:off x="1705140" y="2259310"/>
            <a:ext cx="358987" cy="355525"/>
            <a:chOff x="-49766550" y="3920175"/>
            <a:chExt cx="303250" cy="300325"/>
          </a:xfrm>
        </p:grpSpPr>
        <p:sp>
          <p:nvSpPr>
            <p:cNvPr id="7075" name="Google Shape;7075;p8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83"/>
          <p:cNvGrpSpPr/>
          <p:nvPr/>
        </p:nvGrpSpPr>
        <p:grpSpPr>
          <a:xfrm>
            <a:off x="3920671" y="1407358"/>
            <a:ext cx="357123" cy="354341"/>
            <a:chOff x="-47892800" y="3200500"/>
            <a:chExt cx="301675" cy="299325"/>
          </a:xfrm>
        </p:grpSpPr>
        <p:sp>
          <p:nvSpPr>
            <p:cNvPr id="7080" name="Google Shape;7080;p8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83"/>
          <p:cNvGrpSpPr/>
          <p:nvPr/>
        </p:nvGrpSpPr>
        <p:grpSpPr>
          <a:xfrm>
            <a:off x="3984537" y="1843707"/>
            <a:ext cx="229391" cy="355258"/>
            <a:chOff x="-47839250" y="3569100"/>
            <a:chExt cx="193775" cy="300100"/>
          </a:xfrm>
        </p:grpSpPr>
        <p:sp>
          <p:nvSpPr>
            <p:cNvPr id="7087" name="Google Shape;7087;p8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3"/>
          <p:cNvGrpSpPr/>
          <p:nvPr/>
        </p:nvGrpSpPr>
        <p:grpSpPr>
          <a:xfrm>
            <a:off x="3921603" y="2280056"/>
            <a:ext cx="355258" cy="356205"/>
            <a:chOff x="-47892800" y="3937700"/>
            <a:chExt cx="300100" cy="300900"/>
          </a:xfrm>
        </p:grpSpPr>
        <p:sp>
          <p:nvSpPr>
            <p:cNvPr id="7094" name="Google Shape;7094;p8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83"/>
          <p:cNvGrpSpPr/>
          <p:nvPr/>
        </p:nvGrpSpPr>
        <p:grpSpPr>
          <a:xfrm>
            <a:off x="2626898" y="2773770"/>
            <a:ext cx="355258" cy="311458"/>
            <a:chOff x="-46042675" y="3218600"/>
            <a:chExt cx="300100" cy="263100"/>
          </a:xfrm>
        </p:grpSpPr>
        <p:sp>
          <p:nvSpPr>
            <p:cNvPr id="7103" name="Google Shape;7103;p8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83"/>
          <p:cNvGrpSpPr/>
          <p:nvPr/>
        </p:nvGrpSpPr>
        <p:grpSpPr>
          <a:xfrm>
            <a:off x="2626898" y="3188219"/>
            <a:ext cx="355258" cy="323118"/>
            <a:chOff x="-46042675" y="3568700"/>
            <a:chExt cx="300100" cy="272950"/>
          </a:xfrm>
        </p:grpSpPr>
        <p:sp>
          <p:nvSpPr>
            <p:cNvPr id="7110" name="Google Shape;7110;p8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83"/>
          <p:cNvGrpSpPr/>
          <p:nvPr/>
        </p:nvGrpSpPr>
        <p:grpSpPr>
          <a:xfrm>
            <a:off x="2668849" y="3625189"/>
            <a:ext cx="271357" cy="356057"/>
            <a:chOff x="-46007225" y="3937825"/>
            <a:chExt cx="229225" cy="300775"/>
          </a:xfrm>
        </p:grpSpPr>
        <p:sp>
          <p:nvSpPr>
            <p:cNvPr id="7115" name="Google Shape;7115;p8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83"/>
          <p:cNvGrpSpPr/>
          <p:nvPr/>
        </p:nvGrpSpPr>
        <p:grpSpPr>
          <a:xfrm>
            <a:off x="3974341" y="3615275"/>
            <a:ext cx="312375" cy="357596"/>
            <a:chOff x="-44895900" y="3929450"/>
            <a:chExt cx="263875" cy="302075"/>
          </a:xfrm>
        </p:grpSpPr>
        <p:sp>
          <p:nvSpPr>
            <p:cNvPr id="7126" name="Google Shape;7126;p8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3"/>
          <p:cNvGrpSpPr/>
          <p:nvPr/>
        </p:nvGrpSpPr>
        <p:grpSpPr>
          <a:xfrm>
            <a:off x="2148160" y="1398036"/>
            <a:ext cx="356205" cy="332885"/>
            <a:chOff x="-49397175" y="3192625"/>
            <a:chExt cx="300900" cy="281200"/>
          </a:xfrm>
        </p:grpSpPr>
        <p:sp>
          <p:nvSpPr>
            <p:cNvPr id="7133" name="Google Shape;7133;p8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83"/>
          <p:cNvGrpSpPr/>
          <p:nvPr/>
        </p:nvGrpSpPr>
        <p:grpSpPr>
          <a:xfrm>
            <a:off x="2174263" y="1822251"/>
            <a:ext cx="304000" cy="356205"/>
            <a:chOff x="-49375900" y="3550975"/>
            <a:chExt cx="256800" cy="300900"/>
          </a:xfrm>
        </p:grpSpPr>
        <p:sp>
          <p:nvSpPr>
            <p:cNvPr id="7141" name="Google Shape;7141;p8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83"/>
          <p:cNvGrpSpPr/>
          <p:nvPr/>
        </p:nvGrpSpPr>
        <p:grpSpPr>
          <a:xfrm>
            <a:off x="2169616" y="2259546"/>
            <a:ext cx="313293" cy="356205"/>
            <a:chOff x="-49378250" y="3920375"/>
            <a:chExt cx="264650" cy="300900"/>
          </a:xfrm>
        </p:grpSpPr>
        <p:sp>
          <p:nvSpPr>
            <p:cNvPr id="7153" name="Google Shape;7153;p8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83"/>
          <p:cNvGrpSpPr/>
          <p:nvPr/>
        </p:nvGrpSpPr>
        <p:grpSpPr>
          <a:xfrm>
            <a:off x="888604" y="2752344"/>
            <a:ext cx="312375" cy="357123"/>
            <a:chOff x="-47505300" y="3200500"/>
            <a:chExt cx="263875" cy="301675"/>
          </a:xfrm>
        </p:grpSpPr>
        <p:sp>
          <p:nvSpPr>
            <p:cNvPr id="7161" name="Google Shape;7161;p8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83"/>
          <p:cNvGrpSpPr/>
          <p:nvPr/>
        </p:nvGrpSpPr>
        <p:grpSpPr>
          <a:xfrm>
            <a:off x="866704" y="3188692"/>
            <a:ext cx="356176" cy="355051"/>
            <a:chOff x="-47524975" y="3569100"/>
            <a:chExt cx="300875" cy="299925"/>
          </a:xfrm>
        </p:grpSpPr>
        <p:sp>
          <p:nvSpPr>
            <p:cNvPr id="7175" name="Google Shape;7175;p8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83"/>
          <p:cNvGrpSpPr/>
          <p:nvPr/>
        </p:nvGrpSpPr>
        <p:grpSpPr>
          <a:xfrm>
            <a:off x="867162" y="3667954"/>
            <a:ext cx="355258" cy="270410"/>
            <a:chOff x="-47523400" y="3973950"/>
            <a:chExt cx="300100" cy="228425"/>
          </a:xfrm>
        </p:grpSpPr>
        <p:sp>
          <p:nvSpPr>
            <p:cNvPr id="7181" name="Google Shape;7181;p8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83"/>
          <p:cNvGrpSpPr/>
          <p:nvPr/>
        </p:nvGrpSpPr>
        <p:grpSpPr>
          <a:xfrm>
            <a:off x="3072283" y="2750953"/>
            <a:ext cx="354341" cy="357596"/>
            <a:chOff x="-45673275" y="3199325"/>
            <a:chExt cx="299325" cy="302075"/>
          </a:xfrm>
        </p:grpSpPr>
        <p:sp>
          <p:nvSpPr>
            <p:cNvPr id="7187" name="Google Shape;7187;p8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83"/>
          <p:cNvGrpSpPr/>
          <p:nvPr/>
        </p:nvGrpSpPr>
        <p:grpSpPr>
          <a:xfrm>
            <a:off x="3071351" y="3209202"/>
            <a:ext cx="356205" cy="314240"/>
            <a:chOff x="-45674075" y="3586425"/>
            <a:chExt cx="300900" cy="265450"/>
          </a:xfrm>
        </p:grpSpPr>
        <p:sp>
          <p:nvSpPr>
            <p:cNvPr id="7191" name="Google Shape;7191;p8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83"/>
          <p:cNvGrpSpPr/>
          <p:nvPr/>
        </p:nvGrpSpPr>
        <p:grpSpPr>
          <a:xfrm>
            <a:off x="3072283" y="3625041"/>
            <a:ext cx="354341" cy="356205"/>
            <a:chOff x="-45673275" y="3937700"/>
            <a:chExt cx="299325" cy="300900"/>
          </a:xfrm>
        </p:grpSpPr>
        <p:sp>
          <p:nvSpPr>
            <p:cNvPr id="7194" name="Google Shape;7194;p8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83"/>
          <p:cNvGrpSpPr/>
          <p:nvPr/>
        </p:nvGrpSpPr>
        <p:grpSpPr>
          <a:xfrm>
            <a:off x="2186449" y="4117825"/>
            <a:ext cx="356205" cy="356205"/>
            <a:chOff x="-44512325" y="3176075"/>
            <a:chExt cx="300900" cy="300900"/>
          </a:xfrm>
        </p:grpSpPr>
        <p:sp>
          <p:nvSpPr>
            <p:cNvPr id="7201" name="Google Shape;7201;p8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83"/>
          <p:cNvGrpSpPr/>
          <p:nvPr/>
        </p:nvGrpSpPr>
        <p:grpSpPr>
          <a:xfrm>
            <a:off x="2589789" y="1386849"/>
            <a:ext cx="354341" cy="354341"/>
            <a:chOff x="-49027775" y="3183175"/>
            <a:chExt cx="299325" cy="299325"/>
          </a:xfrm>
        </p:grpSpPr>
        <p:sp>
          <p:nvSpPr>
            <p:cNvPr id="7205" name="Google Shape;7205;p8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83"/>
          <p:cNvGrpSpPr/>
          <p:nvPr/>
        </p:nvGrpSpPr>
        <p:grpSpPr>
          <a:xfrm>
            <a:off x="2589330" y="1822251"/>
            <a:ext cx="355258" cy="357152"/>
            <a:chOff x="-49027775" y="3550975"/>
            <a:chExt cx="300100" cy="301700"/>
          </a:xfrm>
        </p:grpSpPr>
        <p:sp>
          <p:nvSpPr>
            <p:cNvPr id="7210" name="Google Shape;7210;p8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83"/>
          <p:cNvGrpSpPr/>
          <p:nvPr/>
        </p:nvGrpSpPr>
        <p:grpSpPr>
          <a:xfrm>
            <a:off x="2587406" y="2259310"/>
            <a:ext cx="359106" cy="355525"/>
            <a:chOff x="-49031025" y="3920175"/>
            <a:chExt cx="303350" cy="300325"/>
          </a:xfrm>
        </p:grpSpPr>
        <p:sp>
          <p:nvSpPr>
            <p:cNvPr id="7221" name="Google Shape;7221;p8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83"/>
          <p:cNvGrpSpPr/>
          <p:nvPr/>
        </p:nvGrpSpPr>
        <p:grpSpPr>
          <a:xfrm>
            <a:off x="1303511" y="2752344"/>
            <a:ext cx="356176" cy="354341"/>
            <a:chOff x="-47155575" y="3200500"/>
            <a:chExt cx="300875" cy="299325"/>
          </a:xfrm>
        </p:grpSpPr>
        <p:sp>
          <p:nvSpPr>
            <p:cNvPr id="7228" name="Google Shape;7228;p8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4" name="Google Shape;7234;p83"/>
          <p:cNvGrpSpPr/>
          <p:nvPr/>
        </p:nvGrpSpPr>
        <p:grpSpPr>
          <a:xfrm>
            <a:off x="1303970" y="3188692"/>
            <a:ext cx="355258" cy="355258"/>
            <a:chOff x="-47154800" y="3569100"/>
            <a:chExt cx="300100" cy="300100"/>
          </a:xfrm>
        </p:grpSpPr>
        <p:sp>
          <p:nvSpPr>
            <p:cNvPr id="7235" name="Google Shape;7235;p8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83"/>
          <p:cNvGrpSpPr/>
          <p:nvPr/>
        </p:nvGrpSpPr>
        <p:grpSpPr>
          <a:xfrm>
            <a:off x="1304443" y="3626905"/>
            <a:ext cx="354311" cy="353423"/>
            <a:chOff x="-47154000" y="3939275"/>
            <a:chExt cx="299300" cy="298550"/>
          </a:xfrm>
        </p:grpSpPr>
        <p:sp>
          <p:nvSpPr>
            <p:cNvPr id="7242" name="Google Shape;7242;p8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83"/>
          <p:cNvGrpSpPr/>
          <p:nvPr/>
        </p:nvGrpSpPr>
        <p:grpSpPr>
          <a:xfrm>
            <a:off x="3529733" y="2752344"/>
            <a:ext cx="312375" cy="354341"/>
            <a:chOff x="-45286550" y="3200500"/>
            <a:chExt cx="263875" cy="299325"/>
          </a:xfrm>
        </p:grpSpPr>
        <p:sp>
          <p:nvSpPr>
            <p:cNvPr id="7247" name="Google Shape;7247;p8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83"/>
          <p:cNvGrpSpPr/>
          <p:nvPr/>
        </p:nvGrpSpPr>
        <p:grpSpPr>
          <a:xfrm>
            <a:off x="3529733" y="3189639"/>
            <a:ext cx="312375" cy="354311"/>
            <a:chOff x="-45286550" y="3569900"/>
            <a:chExt cx="263875" cy="299300"/>
          </a:xfrm>
        </p:grpSpPr>
        <p:sp>
          <p:nvSpPr>
            <p:cNvPr id="7251" name="Google Shape;7251;p8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3"/>
          <p:cNvGrpSpPr/>
          <p:nvPr/>
        </p:nvGrpSpPr>
        <p:grpSpPr>
          <a:xfrm>
            <a:off x="3540920" y="3625988"/>
            <a:ext cx="290001" cy="355258"/>
            <a:chOff x="-45277900" y="3938500"/>
            <a:chExt cx="244975" cy="300100"/>
          </a:xfrm>
        </p:grpSpPr>
        <p:sp>
          <p:nvSpPr>
            <p:cNvPr id="7258" name="Google Shape;7258;p8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3"/>
          <p:cNvGrpSpPr/>
          <p:nvPr/>
        </p:nvGrpSpPr>
        <p:grpSpPr>
          <a:xfrm>
            <a:off x="2626869" y="4095090"/>
            <a:ext cx="355258" cy="355258"/>
            <a:chOff x="-44502875" y="3576975"/>
            <a:chExt cx="300100" cy="300100"/>
          </a:xfrm>
        </p:grpSpPr>
        <p:sp>
          <p:nvSpPr>
            <p:cNvPr id="7263" name="Google Shape;7263;p8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83"/>
          <p:cNvGrpSpPr/>
          <p:nvPr/>
        </p:nvGrpSpPr>
        <p:grpSpPr>
          <a:xfrm>
            <a:off x="4835456" y="1828361"/>
            <a:ext cx="356196" cy="354670"/>
            <a:chOff x="-13946200" y="3647075"/>
            <a:chExt cx="353650" cy="352100"/>
          </a:xfrm>
        </p:grpSpPr>
        <p:sp>
          <p:nvSpPr>
            <p:cNvPr id="7267" name="Google Shape;7267;p8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83"/>
          <p:cNvGrpSpPr/>
          <p:nvPr/>
        </p:nvGrpSpPr>
        <p:grpSpPr>
          <a:xfrm>
            <a:off x="6618849" y="1387844"/>
            <a:ext cx="357002" cy="354267"/>
            <a:chOff x="-12163025" y="3214275"/>
            <a:chExt cx="354450" cy="351700"/>
          </a:xfrm>
        </p:grpSpPr>
        <p:sp>
          <p:nvSpPr>
            <p:cNvPr id="7274" name="Google Shape;7274;p8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83"/>
          <p:cNvGrpSpPr/>
          <p:nvPr/>
        </p:nvGrpSpPr>
        <p:grpSpPr>
          <a:xfrm>
            <a:off x="6619629" y="1827581"/>
            <a:ext cx="355441" cy="356232"/>
            <a:chOff x="-12160675" y="3647875"/>
            <a:chExt cx="352900" cy="353650"/>
          </a:xfrm>
        </p:grpSpPr>
        <p:sp>
          <p:nvSpPr>
            <p:cNvPr id="7278" name="Google Shape;7278;p8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83"/>
          <p:cNvGrpSpPr/>
          <p:nvPr/>
        </p:nvGrpSpPr>
        <p:grpSpPr>
          <a:xfrm>
            <a:off x="6630345" y="2272036"/>
            <a:ext cx="354635" cy="356232"/>
            <a:chOff x="-12160675" y="4081850"/>
            <a:chExt cx="352100" cy="353650"/>
          </a:xfrm>
        </p:grpSpPr>
        <p:sp>
          <p:nvSpPr>
            <p:cNvPr id="7286" name="Google Shape;7286;p8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83"/>
          <p:cNvGrpSpPr/>
          <p:nvPr/>
        </p:nvGrpSpPr>
        <p:grpSpPr>
          <a:xfrm>
            <a:off x="4835311" y="2746480"/>
            <a:ext cx="355416" cy="355652"/>
            <a:chOff x="-10391650" y="3180600"/>
            <a:chExt cx="352875" cy="353075"/>
          </a:xfrm>
        </p:grpSpPr>
        <p:sp>
          <p:nvSpPr>
            <p:cNvPr id="7293" name="Google Shape;7293;p8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83"/>
          <p:cNvGrpSpPr/>
          <p:nvPr/>
        </p:nvGrpSpPr>
        <p:grpSpPr>
          <a:xfrm>
            <a:off x="4835310" y="3223278"/>
            <a:ext cx="354635" cy="353890"/>
            <a:chOff x="-10390875" y="3616350"/>
            <a:chExt cx="352100" cy="351325"/>
          </a:xfrm>
        </p:grpSpPr>
        <p:sp>
          <p:nvSpPr>
            <p:cNvPr id="7300" name="Google Shape;7300;p8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83"/>
          <p:cNvGrpSpPr/>
          <p:nvPr/>
        </p:nvGrpSpPr>
        <p:grpSpPr>
          <a:xfrm>
            <a:off x="7502285" y="2747943"/>
            <a:ext cx="312585" cy="354670"/>
            <a:chOff x="-10370400" y="4049550"/>
            <a:chExt cx="310350" cy="352100"/>
          </a:xfrm>
        </p:grpSpPr>
        <p:sp>
          <p:nvSpPr>
            <p:cNvPr id="7304" name="Google Shape;7304;p8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83"/>
          <p:cNvGrpSpPr/>
          <p:nvPr/>
        </p:nvGrpSpPr>
        <p:grpSpPr>
          <a:xfrm>
            <a:off x="6606541" y="2746884"/>
            <a:ext cx="379236" cy="354847"/>
            <a:chOff x="-8674650" y="3210975"/>
            <a:chExt cx="376525" cy="352275"/>
          </a:xfrm>
        </p:grpSpPr>
        <p:sp>
          <p:nvSpPr>
            <p:cNvPr id="7310" name="Google Shape;7310;p8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83"/>
          <p:cNvGrpSpPr/>
          <p:nvPr/>
        </p:nvGrpSpPr>
        <p:grpSpPr>
          <a:xfrm>
            <a:off x="5278038" y="1828361"/>
            <a:ext cx="356221" cy="354670"/>
            <a:chOff x="-13512225" y="3647075"/>
            <a:chExt cx="353675" cy="352100"/>
          </a:xfrm>
        </p:grpSpPr>
        <p:sp>
          <p:nvSpPr>
            <p:cNvPr id="7317" name="Google Shape;7317;p8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3"/>
          <p:cNvGrpSpPr/>
          <p:nvPr/>
        </p:nvGrpSpPr>
        <p:grpSpPr>
          <a:xfrm>
            <a:off x="5288351" y="2272427"/>
            <a:ext cx="356221" cy="355451"/>
            <a:chOff x="-13512225" y="4080275"/>
            <a:chExt cx="353675" cy="352875"/>
          </a:xfrm>
        </p:grpSpPr>
        <p:sp>
          <p:nvSpPr>
            <p:cNvPr id="7328" name="Google Shape;7328;p8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83"/>
          <p:cNvGrpSpPr/>
          <p:nvPr/>
        </p:nvGrpSpPr>
        <p:grpSpPr>
          <a:xfrm>
            <a:off x="7061431" y="1419788"/>
            <a:ext cx="356196" cy="290379"/>
            <a:chOff x="-11728250" y="3245400"/>
            <a:chExt cx="353650" cy="288275"/>
          </a:xfrm>
        </p:grpSpPr>
        <p:sp>
          <p:nvSpPr>
            <p:cNvPr id="7340" name="Google Shape;7340;p8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83"/>
          <p:cNvGrpSpPr/>
          <p:nvPr/>
        </p:nvGrpSpPr>
        <p:grpSpPr>
          <a:xfrm>
            <a:off x="7093939" y="2272427"/>
            <a:ext cx="311804" cy="355451"/>
            <a:chOff x="-11703850" y="4081850"/>
            <a:chExt cx="309575" cy="352875"/>
          </a:xfrm>
        </p:grpSpPr>
        <p:sp>
          <p:nvSpPr>
            <p:cNvPr id="7346" name="Google Shape;7346;p8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83"/>
          <p:cNvGrpSpPr/>
          <p:nvPr/>
        </p:nvGrpSpPr>
        <p:grpSpPr>
          <a:xfrm>
            <a:off x="5282595" y="2746580"/>
            <a:ext cx="357002" cy="355451"/>
            <a:chOff x="-9958475" y="3180025"/>
            <a:chExt cx="354450" cy="352875"/>
          </a:xfrm>
        </p:grpSpPr>
        <p:sp>
          <p:nvSpPr>
            <p:cNvPr id="7355" name="Google Shape;7355;p8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83"/>
          <p:cNvGrpSpPr/>
          <p:nvPr/>
        </p:nvGrpSpPr>
        <p:grpSpPr>
          <a:xfrm>
            <a:off x="5291722" y="3222561"/>
            <a:ext cx="337966" cy="355325"/>
            <a:chOff x="-9949025" y="3615575"/>
            <a:chExt cx="335550" cy="352750"/>
          </a:xfrm>
        </p:grpSpPr>
        <p:sp>
          <p:nvSpPr>
            <p:cNvPr id="7359" name="Google Shape;7359;p8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83"/>
          <p:cNvGrpSpPr/>
          <p:nvPr/>
        </p:nvGrpSpPr>
        <p:grpSpPr>
          <a:xfrm>
            <a:off x="7926568" y="2746067"/>
            <a:ext cx="360175" cy="358423"/>
            <a:chOff x="-9961625" y="4048175"/>
            <a:chExt cx="357600" cy="355825"/>
          </a:xfrm>
        </p:grpSpPr>
        <p:sp>
          <p:nvSpPr>
            <p:cNvPr id="7363" name="Google Shape;7363;p8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83"/>
          <p:cNvGrpSpPr/>
          <p:nvPr/>
        </p:nvGrpSpPr>
        <p:grpSpPr>
          <a:xfrm>
            <a:off x="6613289" y="3221579"/>
            <a:ext cx="364959" cy="357289"/>
            <a:chOff x="-8680950" y="3624225"/>
            <a:chExt cx="362350" cy="354700"/>
          </a:xfrm>
        </p:grpSpPr>
        <p:sp>
          <p:nvSpPr>
            <p:cNvPr id="7370" name="Google Shape;7370;p8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83"/>
          <p:cNvGrpSpPr/>
          <p:nvPr/>
        </p:nvGrpSpPr>
        <p:grpSpPr>
          <a:xfrm>
            <a:off x="5749533" y="1387239"/>
            <a:ext cx="313365" cy="355476"/>
            <a:chOff x="-13056975" y="3212300"/>
            <a:chExt cx="311125" cy="352900"/>
          </a:xfrm>
        </p:grpSpPr>
        <p:sp>
          <p:nvSpPr>
            <p:cNvPr id="7377" name="Google Shape;7377;p8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83"/>
          <p:cNvGrpSpPr/>
          <p:nvPr/>
        </p:nvGrpSpPr>
        <p:grpSpPr>
          <a:xfrm>
            <a:off x="5726921" y="1828034"/>
            <a:ext cx="358588" cy="355325"/>
            <a:chOff x="-13077450" y="3647075"/>
            <a:chExt cx="356025" cy="352750"/>
          </a:xfrm>
        </p:grpSpPr>
        <p:sp>
          <p:nvSpPr>
            <p:cNvPr id="7382" name="Google Shape;7382;p8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83"/>
          <p:cNvGrpSpPr/>
          <p:nvPr/>
        </p:nvGrpSpPr>
        <p:grpSpPr>
          <a:xfrm>
            <a:off x="5738027" y="2271633"/>
            <a:ext cx="357002" cy="357037"/>
            <a:chOff x="-13079025" y="4079475"/>
            <a:chExt cx="354450" cy="354450"/>
          </a:xfrm>
        </p:grpSpPr>
        <p:sp>
          <p:nvSpPr>
            <p:cNvPr id="7386" name="Google Shape;7386;p8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83"/>
          <p:cNvGrpSpPr/>
          <p:nvPr/>
        </p:nvGrpSpPr>
        <p:grpSpPr>
          <a:xfrm>
            <a:off x="7511094" y="1387642"/>
            <a:ext cx="356221" cy="354670"/>
            <a:chOff x="-11292700" y="3213875"/>
            <a:chExt cx="353675" cy="352100"/>
          </a:xfrm>
        </p:grpSpPr>
        <p:sp>
          <p:nvSpPr>
            <p:cNvPr id="7391" name="Google Shape;7391;p8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83"/>
          <p:cNvGrpSpPr/>
          <p:nvPr/>
        </p:nvGrpSpPr>
        <p:grpSpPr>
          <a:xfrm>
            <a:off x="7505152" y="1827581"/>
            <a:ext cx="368106" cy="356232"/>
            <a:chOff x="-11299000" y="3647875"/>
            <a:chExt cx="365475" cy="353650"/>
          </a:xfrm>
        </p:grpSpPr>
        <p:sp>
          <p:nvSpPr>
            <p:cNvPr id="7399" name="Google Shape;7399;p8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3"/>
          <p:cNvGrpSpPr/>
          <p:nvPr/>
        </p:nvGrpSpPr>
        <p:grpSpPr>
          <a:xfrm>
            <a:off x="7520614" y="2283532"/>
            <a:ext cx="357808" cy="333240"/>
            <a:chOff x="-11295075" y="4092875"/>
            <a:chExt cx="355250" cy="330825"/>
          </a:xfrm>
        </p:grpSpPr>
        <p:sp>
          <p:nvSpPr>
            <p:cNvPr id="7406" name="Google Shape;7406;p8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83"/>
          <p:cNvGrpSpPr/>
          <p:nvPr/>
        </p:nvGrpSpPr>
        <p:grpSpPr>
          <a:xfrm>
            <a:off x="5746214" y="2746580"/>
            <a:ext cx="312585" cy="355451"/>
            <a:chOff x="-9500075" y="3180800"/>
            <a:chExt cx="310350" cy="352875"/>
          </a:xfrm>
        </p:grpSpPr>
        <p:sp>
          <p:nvSpPr>
            <p:cNvPr id="7412" name="Google Shape;7412;p8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83"/>
          <p:cNvGrpSpPr/>
          <p:nvPr/>
        </p:nvGrpSpPr>
        <p:grpSpPr>
          <a:xfrm>
            <a:off x="5724005" y="3222095"/>
            <a:ext cx="356221" cy="356257"/>
            <a:chOff x="-9523700" y="3614000"/>
            <a:chExt cx="353675" cy="353675"/>
          </a:xfrm>
        </p:grpSpPr>
        <p:sp>
          <p:nvSpPr>
            <p:cNvPr id="7422" name="Google Shape;7422;p8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83"/>
          <p:cNvGrpSpPr/>
          <p:nvPr/>
        </p:nvGrpSpPr>
        <p:grpSpPr>
          <a:xfrm>
            <a:off x="7508956" y="3244737"/>
            <a:ext cx="356221" cy="354670"/>
            <a:chOff x="-9523700" y="4049550"/>
            <a:chExt cx="353675" cy="352100"/>
          </a:xfrm>
        </p:grpSpPr>
        <p:sp>
          <p:nvSpPr>
            <p:cNvPr id="7432" name="Google Shape;7432;p8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83"/>
          <p:cNvGrpSpPr/>
          <p:nvPr/>
        </p:nvGrpSpPr>
        <p:grpSpPr>
          <a:xfrm>
            <a:off x="7065071" y="3244710"/>
            <a:ext cx="357002" cy="311029"/>
            <a:chOff x="-8209150" y="3659675"/>
            <a:chExt cx="354450" cy="308775"/>
          </a:xfrm>
        </p:grpSpPr>
        <p:sp>
          <p:nvSpPr>
            <p:cNvPr id="7440" name="Google Shape;7440;p8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83"/>
          <p:cNvGrpSpPr/>
          <p:nvPr/>
        </p:nvGrpSpPr>
        <p:grpSpPr>
          <a:xfrm>
            <a:off x="6178632" y="2273623"/>
            <a:ext cx="356221" cy="353059"/>
            <a:chOff x="-12643475" y="4081850"/>
            <a:chExt cx="353675" cy="350500"/>
          </a:xfrm>
        </p:grpSpPr>
        <p:sp>
          <p:nvSpPr>
            <p:cNvPr id="7447" name="Google Shape;7447;p8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1" name="Google Shape;7451;p83"/>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2" name="Google Shape;7452;p83"/>
          <p:cNvGrpSpPr/>
          <p:nvPr/>
        </p:nvGrpSpPr>
        <p:grpSpPr>
          <a:xfrm>
            <a:off x="7961232" y="2283532"/>
            <a:ext cx="356221" cy="333240"/>
            <a:chOff x="-10858725" y="4092875"/>
            <a:chExt cx="353675" cy="330825"/>
          </a:xfrm>
        </p:grpSpPr>
        <p:sp>
          <p:nvSpPr>
            <p:cNvPr id="7453" name="Google Shape;7453;p8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83"/>
          <p:cNvGrpSpPr/>
          <p:nvPr/>
        </p:nvGrpSpPr>
        <p:grpSpPr>
          <a:xfrm>
            <a:off x="6219755" y="3222498"/>
            <a:ext cx="252278" cy="355451"/>
            <a:chOff x="-9039300" y="3614000"/>
            <a:chExt cx="250475" cy="352875"/>
          </a:xfrm>
        </p:grpSpPr>
        <p:sp>
          <p:nvSpPr>
            <p:cNvPr id="7460" name="Google Shape;7460;p8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83"/>
          <p:cNvGrpSpPr/>
          <p:nvPr/>
        </p:nvGrpSpPr>
        <p:grpSpPr>
          <a:xfrm>
            <a:off x="7951721" y="3244737"/>
            <a:ext cx="354635" cy="354670"/>
            <a:chOff x="-9088150" y="4049550"/>
            <a:chExt cx="352100" cy="352100"/>
          </a:xfrm>
        </p:grpSpPr>
        <p:sp>
          <p:nvSpPr>
            <p:cNvPr id="7463" name="Google Shape;7463;p8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83"/>
          <p:cNvGrpSpPr/>
          <p:nvPr/>
        </p:nvGrpSpPr>
        <p:grpSpPr>
          <a:xfrm>
            <a:off x="7086085" y="2746970"/>
            <a:ext cx="315757" cy="354670"/>
            <a:chOff x="-8191825" y="3174500"/>
            <a:chExt cx="313500" cy="352100"/>
          </a:xfrm>
        </p:grpSpPr>
        <p:sp>
          <p:nvSpPr>
            <p:cNvPr id="7470" name="Google Shape;7470;p8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83"/>
          <p:cNvGrpSpPr/>
          <p:nvPr/>
        </p:nvGrpSpPr>
        <p:grpSpPr>
          <a:xfrm>
            <a:off x="4835443" y="1387491"/>
            <a:ext cx="356221" cy="354973"/>
            <a:chOff x="-13947000" y="3212800"/>
            <a:chExt cx="353675" cy="352400"/>
          </a:xfrm>
        </p:grpSpPr>
        <p:sp>
          <p:nvSpPr>
            <p:cNvPr id="7474" name="Google Shape;7474;p8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6" name="Google Shape;7476;p83"/>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7" name="Google Shape;7477;p83"/>
          <p:cNvGrpSpPr/>
          <p:nvPr/>
        </p:nvGrpSpPr>
        <p:grpSpPr>
          <a:xfrm>
            <a:off x="5278038" y="1386849"/>
            <a:ext cx="356221" cy="356257"/>
            <a:chOff x="-13512225" y="3211525"/>
            <a:chExt cx="353675" cy="353675"/>
          </a:xfrm>
        </p:grpSpPr>
        <p:sp>
          <p:nvSpPr>
            <p:cNvPr id="7478" name="Google Shape;7478;p8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83"/>
          <p:cNvGrpSpPr/>
          <p:nvPr/>
        </p:nvGrpSpPr>
        <p:grpSpPr>
          <a:xfrm>
            <a:off x="6168320" y="1387239"/>
            <a:ext cx="356221" cy="355476"/>
            <a:chOff x="-12643475" y="3212300"/>
            <a:chExt cx="353675" cy="352900"/>
          </a:xfrm>
        </p:grpSpPr>
        <p:sp>
          <p:nvSpPr>
            <p:cNvPr id="7484" name="Google Shape;7484;p8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83"/>
          <p:cNvGrpSpPr/>
          <p:nvPr/>
        </p:nvGrpSpPr>
        <p:grpSpPr>
          <a:xfrm>
            <a:off x="6168320" y="1839013"/>
            <a:ext cx="356221" cy="333366"/>
            <a:chOff x="-12643475" y="3657325"/>
            <a:chExt cx="353675" cy="330950"/>
          </a:xfrm>
        </p:grpSpPr>
        <p:sp>
          <p:nvSpPr>
            <p:cNvPr id="7494" name="Google Shape;7494;p8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83"/>
          <p:cNvGrpSpPr/>
          <p:nvPr/>
        </p:nvGrpSpPr>
        <p:grpSpPr>
          <a:xfrm>
            <a:off x="7951322" y="1387642"/>
            <a:ext cx="355416" cy="354670"/>
            <a:chOff x="-10857925" y="3213875"/>
            <a:chExt cx="352875" cy="352100"/>
          </a:xfrm>
        </p:grpSpPr>
        <p:sp>
          <p:nvSpPr>
            <p:cNvPr id="7501" name="Google Shape;7501;p8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83"/>
          <p:cNvGrpSpPr/>
          <p:nvPr/>
        </p:nvGrpSpPr>
        <p:grpSpPr>
          <a:xfrm>
            <a:off x="6168237" y="2747071"/>
            <a:ext cx="356096" cy="354469"/>
            <a:chOff x="-9089725" y="3180200"/>
            <a:chExt cx="353550" cy="351900"/>
          </a:xfrm>
        </p:grpSpPr>
        <p:sp>
          <p:nvSpPr>
            <p:cNvPr id="7512" name="Google Shape;7512;p8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83"/>
          <p:cNvGrpSpPr/>
          <p:nvPr/>
        </p:nvGrpSpPr>
        <p:grpSpPr>
          <a:xfrm>
            <a:off x="7060235" y="1826875"/>
            <a:ext cx="358588" cy="357642"/>
            <a:chOff x="7083760" y="1971660"/>
            <a:chExt cx="358588" cy="357642"/>
          </a:xfrm>
        </p:grpSpPr>
        <p:sp>
          <p:nvSpPr>
            <p:cNvPr id="7515" name="Google Shape;7515;p8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7" name="Google Shape;7527;p8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528" name="Google Shape;7528;p8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32"/>
        <p:cNvGrpSpPr/>
        <p:nvPr/>
      </p:nvGrpSpPr>
      <p:grpSpPr>
        <a:xfrm>
          <a:off x="0" y="0"/>
          <a:ext cx="0" cy="0"/>
          <a:chOff x="0" y="0"/>
          <a:chExt cx="0" cy="0"/>
        </a:xfrm>
      </p:grpSpPr>
      <p:sp>
        <p:nvSpPr>
          <p:cNvPr id="7533" name="Google Shape;7533;p84"/>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4" name="Google Shape;7534;p84"/>
          <p:cNvGrpSpPr/>
          <p:nvPr/>
        </p:nvGrpSpPr>
        <p:grpSpPr>
          <a:xfrm>
            <a:off x="719610" y="2243507"/>
            <a:ext cx="452798" cy="449473"/>
            <a:chOff x="-21322300" y="3693325"/>
            <a:chExt cx="306400" cy="304150"/>
          </a:xfrm>
        </p:grpSpPr>
        <p:sp>
          <p:nvSpPr>
            <p:cNvPr id="7535" name="Google Shape;7535;p8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84"/>
          <p:cNvGrpSpPr/>
          <p:nvPr/>
        </p:nvGrpSpPr>
        <p:grpSpPr>
          <a:xfrm>
            <a:off x="719019" y="2810244"/>
            <a:ext cx="453980" cy="422540"/>
            <a:chOff x="-21322300" y="4077125"/>
            <a:chExt cx="307200" cy="285925"/>
          </a:xfrm>
        </p:grpSpPr>
        <p:sp>
          <p:nvSpPr>
            <p:cNvPr id="7540" name="Google Shape;7540;p8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84"/>
          <p:cNvGrpSpPr/>
          <p:nvPr/>
        </p:nvGrpSpPr>
        <p:grpSpPr>
          <a:xfrm>
            <a:off x="3496195" y="1689128"/>
            <a:ext cx="451653" cy="450212"/>
            <a:chOff x="-19394200" y="3333800"/>
            <a:chExt cx="305625" cy="304650"/>
          </a:xfrm>
        </p:grpSpPr>
        <p:sp>
          <p:nvSpPr>
            <p:cNvPr id="7553" name="Google Shape;7553;p8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84"/>
          <p:cNvGrpSpPr/>
          <p:nvPr/>
        </p:nvGrpSpPr>
        <p:grpSpPr>
          <a:xfrm>
            <a:off x="3495032" y="2243580"/>
            <a:ext cx="453980" cy="449325"/>
            <a:chOff x="-19396575" y="3708500"/>
            <a:chExt cx="307200" cy="304050"/>
          </a:xfrm>
        </p:grpSpPr>
        <p:sp>
          <p:nvSpPr>
            <p:cNvPr id="7563" name="Google Shape;7563;p8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84"/>
          <p:cNvGrpSpPr/>
          <p:nvPr/>
        </p:nvGrpSpPr>
        <p:grpSpPr>
          <a:xfrm>
            <a:off x="3489212" y="2796461"/>
            <a:ext cx="465618" cy="450101"/>
            <a:chOff x="-19394200" y="4084200"/>
            <a:chExt cx="315075" cy="304575"/>
          </a:xfrm>
        </p:grpSpPr>
        <p:sp>
          <p:nvSpPr>
            <p:cNvPr id="7567" name="Google Shape;7567;p8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4"/>
          <p:cNvGrpSpPr/>
          <p:nvPr/>
        </p:nvGrpSpPr>
        <p:grpSpPr>
          <a:xfrm>
            <a:off x="6294923" y="1689001"/>
            <a:ext cx="400447" cy="450470"/>
            <a:chOff x="-17526750" y="3309200"/>
            <a:chExt cx="270975" cy="304825"/>
          </a:xfrm>
        </p:grpSpPr>
        <p:sp>
          <p:nvSpPr>
            <p:cNvPr id="7574" name="Google Shape;7574;p8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84"/>
          <p:cNvGrpSpPr/>
          <p:nvPr/>
        </p:nvGrpSpPr>
        <p:grpSpPr>
          <a:xfrm>
            <a:off x="6271075" y="2244173"/>
            <a:ext cx="448143" cy="448143"/>
            <a:chOff x="-17542500" y="3684100"/>
            <a:chExt cx="303250" cy="303250"/>
          </a:xfrm>
        </p:grpSpPr>
        <p:sp>
          <p:nvSpPr>
            <p:cNvPr id="7580" name="Google Shape;7580;p8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84"/>
          <p:cNvGrpSpPr/>
          <p:nvPr/>
        </p:nvGrpSpPr>
        <p:grpSpPr>
          <a:xfrm>
            <a:off x="6270484" y="2810817"/>
            <a:ext cx="449325" cy="421395"/>
            <a:chOff x="-17542500" y="4068450"/>
            <a:chExt cx="304050" cy="285150"/>
          </a:xfrm>
        </p:grpSpPr>
        <p:sp>
          <p:nvSpPr>
            <p:cNvPr id="7588" name="Google Shape;7588;p8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84"/>
          <p:cNvGrpSpPr/>
          <p:nvPr/>
        </p:nvGrpSpPr>
        <p:grpSpPr>
          <a:xfrm>
            <a:off x="3500906" y="3342211"/>
            <a:ext cx="343404" cy="449325"/>
            <a:chOff x="-15652200" y="3335975"/>
            <a:chExt cx="232375" cy="304050"/>
          </a:xfrm>
        </p:grpSpPr>
        <p:sp>
          <p:nvSpPr>
            <p:cNvPr id="7595" name="Google Shape;7595;p8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84"/>
          <p:cNvGrpSpPr/>
          <p:nvPr/>
        </p:nvGrpSpPr>
        <p:grpSpPr>
          <a:xfrm>
            <a:off x="1274819" y="2243729"/>
            <a:ext cx="449325" cy="449030"/>
            <a:chOff x="-20945825" y="3692175"/>
            <a:chExt cx="304050" cy="303850"/>
          </a:xfrm>
        </p:grpSpPr>
        <p:sp>
          <p:nvSpPr>
            <p:cNvPr id="7605" name="Google Shape;7605;p8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84"/>
          <p:cNvGrpSpPr/>
          <p:nvPr/>
        </p:nvGrpSpPr>
        <p:grpSpPr>
          <a:xfrm>
            <a:off x="4081644" y="1689848"/>
            <a:ext cx="372516" cy="448771"/>
            <a:chOff x="-18994100" y="3334775"/>
            <a:chExt cx="252075" cy="303675"/>
          </a:xfrm>
        </p:grpSpPr>
        <p:sp>
          <p:nvSpPr>
            <p:cNvPr id="7610" name="Google Shape;7610;p8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84"/>
          <p:cNvGrpSpPr/>
          <p:nvPr/>
        </p:nvGrpSpPr>
        <p:grpSpPr>
          <a:xfrm>
            <a:off x="4096200" y="2244743"/>
            <a:ext cx="343404" cy="446998"/>
            <a:chOff x="-18983850" y="3710075"/>
            <a:chExt cx="232375" cy="302475"/>
          </a:xfrm>
        </p:grpSpPr>
        <p:sp>
          <p:nvSpPr>
            <p:cNvPr id="7615" name="Google Shape;7615;p8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84"/>
          <p:cNvGrpSpPr/>
          <p:nvPr/>
        </p:nvGrpSpPr>
        <p:grpSpPr>
          <a:xfrm>
            <a:off x="1274247" y="1689573"/>
            <a:ext cx="450470" cy="449325"/>
            <a:chOff x="-20946600" y="3317850"/>
            <a:chExt cx="304825" cy="304050"/>
          </a:xfrm>
        </p:grpSpPr>
        <p:sp>
          <p:nvSpPr>
            <p:cNvPr id="7620" name="Google Shape;7620;p8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84"/>
          <p:cNvGrpSpPr/>
          <p:nvPr/>
        </p:nvGrpSpPr>
        <p:grpSpPr>
          <a:xfrm>
            <a:off x="1300422" y="2797442"/>
            <a:ext cx="398119" cy="448143"/>
            <a:chOff x="-20930075" y="4066100"/>
            <a:chExt cx="269400" cy="303250"/>
          </a:xfrm>
        </p:grpSpPr>
        <p:sp>
          <p:nvSpPr>
            <p:cNvPr id="7624" name="Google Shape;7624;p8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84"/>
          <p:cNvGrpSpPr/>
          <p:nvPr/>
        </p:nvGrpSpPr>
        <p:grpSpPr>
          <a:xfrm>
            <a:off x="4042667" y="2797422"/>
            <a:ext cx="450470" cy="448180"/>
            <a:chOff x="-19020075" y="4084200"/>
            <a:chExt cx="304825" cy="303275"/>
          </a:xfrm>
        </p:grpSpPr>
        <p:sp>
          <p:nvSpPr>
            <p:cNvPr id="7627" name="Google Shape;7627;p8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84"/>
          <p:cNvGrpSpPr/>
          <p:nvPr/>
        </p:nvGrpSpPr>
        <p:grpSpPr>
          <a:xfrm>
            <a:off x="6859931" y="1689001"/>
            <a:ext cx="396937" cy="450470"/>
            <a:chOff x="-17149475" y="3309200"/>
            <a:chExt cx="268600" cy="304825"/>
          </a:xfrm>
        </p:grpSpPr>
        <p:sp>
          <p:nvSpPr>
            <p:cNvPr id="7637" name="Google Shape;7637;p8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84"/>
          <p:cNvGrpSpPr/>
          <p:nvPr/>
        </p:nvGrpSpPr>
        <p:grpSpPr>
          <a:xfrm>
            <a:off x="6833737" y="2258120"/>
            <a:ext cx="449325" cy="420249"/>
            <a:chOff x="-17168375" y="3692750"/>
            <a:chExt cx="304050" cy="284375"/>
          </a:xfrm>
        </p:grpSpPr>
        <p:sp>
          <p:nvSpPr>
            <p:cNvPr id="7640" name="Google Shape;7640;p8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4"/>
          <p:cNvGrpSpPr/>
          <p:nvPr/>
        </p:nvGrpSpPr>
        <p:grpSpPr>
          <a:xfrm>
            <a:off x="6830246" y="2796852"/>
            <a:ext cx="456308" cy="449325"/>
            <a:chOff x="-17170750" y="4058800"/>
            <a:chExt cx="308775" cy="304050"/>
          </a:xfrm>
        </p:grpSpPr>
        <p:sp>
          <p:nvSpPr>
            <p:cNvPr id="7648" name="Google Shape;7648;p8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84"/>
          <p:cNvGrpSpPr/>
          <p:nvPr/>
        </p:nvGrpSpPr>
        <p:grpSpPr>
          <a:xfrm>
            <a:off x="5692143" y="3343358"/>
            <a:ext cx="450470" cy="446998"/>
            <a:chOff x="-15688425" y="3707725"/>
            <a:chExt cx="304825" cy="302475"/>
          </a:xfrm>
        </p:grpSpPr>
        <p:sp>
          <p:nvSpPr>
            <p:cNvPr id="7666" name="Google Shape;7666;p8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84"/>
          <p:cNvGrpSpPr/>
          <p:nvPr/>
        </p:nvGrpSpPr>
        <p:grpSpPr>
          <a:xfrm>
            <a:off x="1836300" y="1690441"/>
            <a:ext cx="451653" cy="447589"/>
            <a:chOff x="-20572500" y="3319025"/>
            <a:chExt cx="305625" cy="302875"/>
          </a:xfrm>
        </p:grpSpPr>
        <p:sp>
          <p:nvSpPr>
            <p:cNvPr id="7673" name="Google Shape;7673;p8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84"/>
          <p:cNvGrpSpPr/>
          <p:nvPr/>
        </p:nvGrpSpPr>
        <p:grpSpPr>
          <a:xfrm>
            <a:off x="1837463" y="2305410"/>
            <a:ext cx="449325" cy="325670"/>
            <a:chOff x="-20571700" y="3722875"/>
            <a:chExt cx="304050" cy="220375"/>
          </a:xfrm>
        </p:grpSpPr>
        <p:sp>
          <p:nvSpPr>
            <p:cNvPr id="7676" name="Google Shape;7676;p8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84"/>
          <p:cNvGrpSpPr/>
          <p:nvPr/>
        </p:nvGrpSpPr>
        <p:grpSpPr>
          <a:xfrm>
            <a:off x="1836891" y="2796278"/>
            <a:ext cx="450470" cy="450470"/>
            <a:chOff x="-20571700" y="4066875"/>
            <a:chExt cx="304825" cy="304825"/>
          </a:xfrm>
        </p:grpSpPr>
        <p:sp>
          <p:nvSpPr>
            <p:cNvPr id="7684" name="Google Shape;7684;p8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84"/>
          <p:cNvGrpSpPr/>
          <p:nvPr/>
        </p:nvGrpSpPr>
        <p:grpSpPr>
          <a:xfrm>
            <a:off x="4603593" y="1688259"/>
            <a:ext cx="453980" cy="451948"/>
            <a:chOff x="-18645175" y="3334200"/>
            <a:chExt cx="307200" cy="305825"/>
          </a:xfrm>
        </p:grpSpPr>
        <p:sp>
          <p:nvSpPr>
            <p:cNvPr id="7691" name="Google Shape;7691;p8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84"/>
          <p:cNvGrpSpPr/>
          <p:nvPr/>
        </p:nvGrpSpPr>
        <p:grpSpPr>
          <a:xfrm>
            <a:off x="4604184" y="2242989"/>
            <a:ext cx="452798" cy="450507"/>
            <a:chOff x="-18645175" y="3708500"/>
            <a:chExt cx="306400" cy="304850"/>
          </a:xfrm>
        </p:grpSpPr>
        <p:sp>
          <p:nvSpPr>
            <p:cNvPr id="7697" name="Google Shape;7697;p8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84"/>
          <p:cNvGrpSpPr/>
          <p:nvPr/>
        </p:nvGrpSpPr>
        <p:grpSpPr>
          <a:xfrm>
            <a:off x="4601857" y="2795630"/>
            <a:ext cx="457453" cy="451763"/>
            <a:chOff x="-18647525" y="4082625"/>
            <a:chExt cx="309550" cy="305700"/>
          </a:xfrm>
        </p:grpSpPr>
        <p:sp>
          <p:nvSpPr>
            <p:cNvPr id="7705" name="Google Shape;7705;p8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84"/>
          <p:cNvGrpSpPr/>
          <p:nvPr/>
        </p:nvGrpSpPr>
        <p:grpSpPr>
          <a:xfrm>
            <a:off x="7412241" y="1689592"/>
            <a:ext cx="395755" cy="449288"/>
            <a:chOff x="-16775350" y="3309200"/>
            <a:chExt cx="267800" cy="304025"/>
          </a:xfrm>
        </p:grpSpPr>
        <p:sp>
          <p:nvSpPr>
            <p:cNvPr id="7710" name="Google Shape;7710;p8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4"/>
          <p:cNvGrpSpPr/>
          <p:nvPr/>
        </p:nvGrpSpPr>
        <p:grpSpPr>
          <a:xfrm>
            <a:off x="7412241" y="2241827"/>
            <a:ext cx="395755" cy="452835"/>
            <a:chOff x="-16775350" y="3683300"/>
            <a:chExt cx="267800" cy="306425"/>
          </a:xfrm>
        </p:grpSpPr>
        <p:sp>
          <p:nvSpPr>
            <p:cNvPr id="7714" name="Google Shape;7714;p8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84"/>
          <p:cNvGrpSpPr/>
          <p:nvPr/>
        </p:nvGrpSpPr>
        <p:grpSpPr>
          <a:xfrm>
            <a:off x="7384292" y="2796870"/>
            <a:ext cx="451653" cy="449288"/>
            <a:chOff x="-16794250" y="4058225"/>
            <a:chExt cx="305625" cy="304025"/>
          </a:xfrm>
        </p:grpSpPr>
        <p:sp>
          <p:nvSpPr>
            <p:cNvPr id="7718" name="Google Shape;7718;p8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7" name="Google Shape;7727;p84"/>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8" name="Google Shape;7728;p84"/>
          <p:cNvGrpSpPr/>
          <p:nvPr/>
        </p:nvGrpSpPr>
        <p:grpSpPr>
          <a:xfrm>
            <a:off x="2385709" y="1689573"/>
            <a:ext cx="457453" cy="449325"/>
            <a:chOff x="-20199150" y="3317850"/>
            <a:chExt cx="309550" cy="304050"/>
          </a:xfrm>
        </p:grpSpPr>
        <p:sp>
          <p:nvSpPr>
            <p:cNvPr id="7729" name="Google Shape;7729;p8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84"/>
          <p:cNvGrpSpPr/>
          <p:nvPr/>
        </p:nvGrpSpPr>
        <p:grpSpPr>
          <a:xfrm>
            <a:off x="2388036" y="2242861"/>
            <a:ext cx="452798" cy="450766"/>
            <a:chOff x="-20199150" y="3693150"/>
            <a:chExt cx="306400" cy="305025"/>
          </a:xfrm>
        </p:grpSpPr>
        <p:sp>
          <p:nvSpPr>
            <p:cNvPr id="7737" name="Google Shape;7737;p8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84"/>
          <p:cNvGrpSpPr/>
          <p:nvPr/>
        </p:nvGrpSpPr>
        <p:grpSpPr>
          <a:xfrm>
            <a:off x="2388609" y="2795687"/>
            <a:ext cx="451653" cy="451653"/>
            <a:chOff x="-20197575" y="4066875"/>
            <a:chExt cx="305625" cy="305625"/>
          </a:xfrm>
        </p:grpSpPr>
        <p:sp>
          <p:nvSpPr>
            <p:cNvPr id="7744" name="Google Shape;7744;p8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84"/>
          <p:cNvGrpSpPr/>
          <p:nvPr/>
        </p:nvGrpSpPr>
        <p:grpSpPr>
          <a:xfrm>
            <a:off x="5170827" y="1687520"/>
            <a:ext cx="449325" cy="453426"/>
            <a:chOff x="-18271050" y="3333200"/>
            <a:chExt cx="304050" cy="306825"/>
          </a:xfrm>
        </p:grpSpPr>
        <p:sp>
          <p:nvSpPr>
            <p:cNvPr id="7753" name="Google Shape;7753;p8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84"/>
          <p:cNvGrpSpPr/>
          <p:nvPr/>
        </p:nvGrpSpPr>
        <p:grpSpPr>
          <a:xfrm>
            <a:off x="5171399" y="2244171"/>
            <a:ext cx="448180" cy="448143"/>
            <a:chOff x="-18270275" y="3710875"/>
            <a:chExt cx="303275" cy="303250"/>
          </a:xfrm>
        </p:grpSpPr>
        <p:sp>
          <p:nvSpPr>
            <p:cNvPr id="7759" name="Google Shape;7759;p8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84"/>
          <p:cNvGrpSpPr/>
          <p:nvPr/>
        </p:nvGrpSpPr>
        <p:grpSpPr>
          <a:xfrm>
            <a:off x="5224951" y="2797422"/>
            <a:ext cx="341076" cy="448180"/>
            <a:chOff x="-18234025" y="4084200"/>
            <a:chExt cx="230800" cy="303275"/>
          </a:xfrm>
        </p:grpSpPr>
        <p:sp>
          <p:nvSpPr>
            <p:cNvPr id="7766" name="Google Shape;7766;p8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84"/>
          <p:cNvGrpSpPr/>
          <p:nvPr/>
        </p:nvGrpSpPr>
        <p:grpSpPr>
          <a:xfrm>
            <a:off x="2337506" y="3341641"/>
            <a:ext cx="449325" cy="450470"/>
            <a:chOff x="-16419350" y="3308400"/>
            <a:chExt cx="304050" cy="304825"/>
          </a:xfrm>
        </p:grpSpPr>
        <p:sp>
          <p:nvSpPr>
            <p:cNvPr id="7770" name="Google Shape;7770;p8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84"/>
          <p:cNvGrpSpPr/>
          <p:nvPr/>
        </p:nvGrpSpPr>
        <p:grpSpPr>
          <a:xfrm>
            <a:off x="4609062" y="3340423"/>
            <a:ext cx="395755" cy="452872"/>
            <a:chOff x="-16401225" y="3683275"/>
            <a:chExt cx="267800" cy="306450"/>
          </a:xfrm>
        </p:grpSpPr>
        <p:sp>
          <p:nvSpPr>
            <p:cNvPr id="7778" name="Google Shape;7778;p8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84"/>
          <p:cNvGrpSpPr/>
          <p:nvPr/>
        </p:nvGrpSpPr>
        <p:grpSpPr>
          <a:xfrm>
            <a:off x="7974511" y="2797062"/>
            <a:ext cx="450470" cy="448180"/>
            <a:chOff x="-16419350" y="4058200"/>
            <a:chExt cx="304825" cy="303275"/>
          </a:xfrm>
        </p:grpSpPr>
        <p:sp>
          <p:nvSpPr>
            <p:cNvPr id="7786" name="Google Shape;7786;p8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84"/>
          <p:cNvGrpSpPr/>
          <p:nvPr/>
        </p:nvGrpSpPr>
        <p:grpSpPr>
          <a:xfrm>
            <a:off x="4001398" y="3343080"/>
            <a:ext cx="450507" cy="447589"/>
            <a:chOff x="-15296200" y="3326900"/>
            <a:chExt cx="304850" cy="302875"/>
          </a:xfrm>
        </p:grpSpPr>
        <p:sp>
          <p:nvSpPr>
            <p:cNvPr id="7794" name="Google Shape;7794;p8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84"/>
          <p:cNvGrpSpPr/>
          <p:nvPr/>
        </p:nvGrpSpPr>
        <p:grpSpPr>
          <a:xfrm>
            <a:off x="2917051" y="1706881"/>
            <a:ext cx="486566" cy="414708"/>
            <a:chOff x="-19835275" y="3330250"/>
            <a:chExt cx="329250" cy="280625"/>
          </a:xfrm>
        </p:grpSpPr>
        <p:sp>
          <p:nvSpPr>
            <p:cNvPr id="7800" name="Google Shape;7800;p8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84"/>
          <p:cNvGrpSpPr/>
          <p:nvPr/>
        </p:nvGrpSpPr>
        <p:grpSpPr>
          <a:xfrm>
            <a:off x="2935080" y="2243470"/>
            <a:ext cx="450507" cy="449547"/>
            <a:chOff x="-19822675" y="3692750"/>
            <a:chExt cx="304850" cy="304200"/>
          </a:xfrm>
        </p:grpSpPr>
        <p:sp>
          <p:nvSpPr>
            <p:cNvPr id="7804" name="Google Shape;7804;p8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84"/>
          <p:cNvGrpSpPr/>
          <p:nvPr/>
        </p:nvGrpSpPr>
        <p:grpSpPr>
          <a:xfrm>
            <a:off x="2935672" y="2796278"/>
            <a:ext cx="449325" cy="450470"/>
            <a:chOff x="-19822675" y="4066875"/>
            <a:chExt cx="304050" cy="304825"/>
          </a:xfrm>
        </p:grpSpPr>
        <p:sp>
          <p:nvSpPr>
            <p:cNvPr id="7810" name="Google Shape;7810;p8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84"/>
          <p:cNvGrpSpPr/>
          <p:nvPr/>
        </p:nvGrpSpPr>
        <p:grpSpPr>
          <a:xfrm>
            <a:off x="5744740" y="1689571"/>
            <a:ext cx="399302" cy="449325"/>
            <a:chOff x="-17878825" y="3334400"/>
            <a:chExt cx="270200" cy="304050"/>
          </a:xfrm>
        </p:grpSpPr>
        <p:sp>
          <p:nvSpPr>
            <p:cNvPr id="7817" name="Google Shape;7817;p8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84"/>
          <p:cNvGrpSpPr/>
          <p:nvPr/>
        </p:nvGrpSpPr>
        <p:grpSpPr>
          <a:xfrm>
            <a:off x="5718565" y="2242416"/>
            <a:ext cx="451653" cy="451653"/>
            <a:chOff x="-17896150" y="3709300"/>
            <a:chExt cx="305625" cy="305625"/>
          </a:xfrm>
        </p:grpSpPr>
        <p:sp>
          <p:nvSpPr>
            <p:cNvPr id="7825" name="Google Shape;7825;p8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84"/>
          <p:cNvGrpSpPr/>
          <p:nvPr/>
        </p:nvGrpSpPr>
        <p:grpSpPr>
          <a:xfrm>
            <a:off x="5746495" y="2795686"/>
            <a:ext cx="395792" cy="451653"/>
            <a:chOff x="-17878025" y="4082625"/>
            <a:chExt cx="267825" cy="305625"/>
          </a:xfrm>
        </p:grpSpPr>
        <p:sp>
          <p:nvSpPr>
            <p:cNvPr id="7830" name="Google Shape;7830;p8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84"/>
          <p:cNvGrpSpPr/>
          <p:nvPr/>
        </p:nvGrpSpPr>
        <p:grpSpPr>
          <a:xfrm>
            <a:off x="2890388" y="3355015"/>
            <a:ext cx="450507" cy="423722"/>
            <a:chOff x="-16044450" y="3317850"/>
            <a:chExt cx="304850" cy="286725"/>
          </a:xfrm>
        </p:grpSpPr>
        <p:sp>
          <p:nvSpPr>
            <p:cNvPr id="7838" name="Google Shape;7838;p8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2" name="Google Shape;7842;p84"/>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43" name="Google Shape;7843;p84"/>
          <p:cNvGrpSpPr/>
          <p:nvPr/>
        </p:nvGrpSpPr>
        <p:grpSpPr>
          <a:xfrm>
            <a:off x="8012905" y="2243724"/>
            <a:ext cx="373662" cy="449030"/>
            <a:chOff x="-16018450" y="4058400"/>
            <a:chExt cx="252850" cy="303850"/>
          </a:xfrm>
        </p:grpSpPr>
        <p:sp>
          <p:nvSpPr>
            <p:cNvPr id="7844" name="Google Shape;7844;p8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8" name="Google Shape;7848;p84"/>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53"/>
        <p:cNvGrpSpPr/>
        <p:nvPr/>
      </p:nvGrpSpPr>
      <p:grpSpPr>
        <a:xfrm>
          <a:off x="0" y="0"/>
          <a:ext cx="0" cy="0"/>
          <a:chOff x="0" y="0"/>
          <a:chExt cx="0" cy="0"/>
        </a:xfrm>
      </p:grpSpPr>
      <p:grpSp>
        <p:nvGrpSpPr>
          <p:cNvPr id="7854" name="Google Shape;7854;p85"/>
          <p:cNvGrpSpPr/>
          <p:nvPr/>
        </p:nvGrpSpPr>
        <p:grpSpPr>
          <a:xfrm>
            <a:off x="829817" y="1689241"/>
            <a:ext cx="442337" cy="419623"/>
            <a:chOff x="-6696925" y="3272575"/>
            <a:chExt cx="307200" cy="291425"/>
          </a:xfrm>
        </p:grpSpPr>
        <p:sp>
          <p:nvSpPr>
            <p:cNvPr id="7855" name="Google Shape;7855;p8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85"/>
          <p:cNvGrpSpPr/>
          <p:nvPr/>
        </p:nvGrpSpPr>
        <p:grpSpPr>
          <a:xfrm>
            <a:off x="829799" y="2204636"/>
            <a:ext cx="442373" cy="420775"/>
            <a:chOff x="-6690625" y="3631325"/>
            <a:chExt cx="307225" cy="292225"/>
          </a:xfrm>
        </p:grpSpPr>
        <p:sp>
          <p:nvSpPr>
            <p:cNvPr id="7858" name="Google Shape;7858;p8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85"/>
          <p:cNvGrpSpPr/>
          <p:nvPr/>
        </p:nvGrpSpPr>
        <p:grpSpPr>
          <a:xfrm>
            <a:off x="851921" y="2756972"/>
            <a:ext cx="421927" cy="419371"/>
            <a:chOff x="-6689825" y="3992050"/>
            <a:chExt cx="293025" cy="291250"/>
          </a:xfrm>
        </p:grpSpPr>
        <p:sp>
          <p:nvSpPr>
            <p:cNvPr id="7864" name="Google Shape;7864;p8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6" name="Google Shape;7876;p85"/>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7" name="Google Shape;7877;p85"/>
          <p:cNvGrpSpPr/>
          <p:nvPr/>
        </p:nvGrpSpPr>
        <p:grpSpPr>
          <a:xfrm>
            <a:off x="3535232" y="2205192"/>
            <a:ext cx="423043" cy="419659"/>
            <a:chOff x="-4837325" y="3612425"/>
            <a:chExt cx="293800" cy="291450"/>
          </a:xfrm>
        </p:grpSpPr>
        <p:sp>
          <p:nvSpPr>
            <p:cNvPr id="7878" name="Google Shape;7878;p8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85"/>
          <p:cNvGrpSpPr/>
          <p:nvPr/>
        </p:nvGrpSpPr>
        <p:grpSpPr>
          <a:xfrm>
            <a:off x="3548265" y="2756826"/>
            <a:ext cx="420775" cy="419659"/>
            <a:chOff x="-4837325" y="3971575"/>
            <a:chExt cx="292225" cy="291450"/>
          </a:xfrm>
        </p:grpSpPr>
        <p:sp>
          <p:nvSpPr>
            <p:cNvPr id="7882" name="Google Shape;7882;p8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85"/>
          <p:cNvGrpSpPr/>
          <p:nvPr/>
        </p:nvGrpSpPr>
        <p:grpSpPr>
          <a:xfrm>
            <a:off x="6240279" y="1714185"/>
            <a:ext cx="430998" cy="369730"/>
            <a:chOff x="-3037625" y="3254850"/>
            <a:chExt cx="299325" cy="256775"/>
          </a:xfrm>
        </p:grpSpPr>
        <p:sp>
          <p:nvSpPr>
            <p:cNvPr id="7889" name="Google Shape;7889;p8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85"/>
          <p:cNvGrpSpPr/>
          <p:nvPr/>
        </p:nvGrpSpPr>
        <p:grpSpPr>
          <a:xfrm>
            <a:off x="6244239" y="2204615"/>
            <a:ext cx="423079" cy="420811"/>
            <a:chOff x="-3031325" y="3597450"/>
            <a:chExt cx="293825" cy="292250"/>
          </a:xfrm>
        </p:grpSpPr>
        <p:sp>
          <p:nvSpPr>
            <p:cNvPr id="7894" name="Google Shape;7894;p8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85"/>
          <p:cNvGrpSpPr/>
          <p:nvPr/>
        </p:nvGrpSpPr>
        <p:grpSpPr>
          <a:xfrm>
            <a:off x="6256714" y="2781214"/>
            <a:ext cx="421927" cy="370882"/>
            <a:chOff x="-3030525" y="3973150"/>
            <a:chExt cx="293025" cy="257575"/>
          </a:xfrm>
        </p:grpSpPr>
        <p:sp>
          <p:nvSpPr>
            <p:cNvPr id="7899" name="Google Shape;7899;p8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85"/>
          <p:cNvGrpSpPr/>
          <p:nvPr/>
        </p:nvGrpSpPr>
        <p:grpSpPr>
          <a:xfrm>
            <a:off x="1358307" y="3369426"/>
            <a:ext cx="421927" cy="297195"/>
            <a:chOff x="-1199300" y="3279250"/>
            <a:chExt cx="293025" cy="206400"/>
          </a:xfrm>
        </p:grpSpPr>
        <p:sp>
          <p:nvSpPr>
            <p:cNvPr id="7902" name="Google Shape;7902;p8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85"/>
          <p:cNvGrpSpPr/>
          <p:nvPr/>
        </p:nvGrpSpPr>
        <p:grpSpPr>
          <a:xfrm>
            <a:off x="1365393" y="1688773"/>
            <a:ext cx="444605" cy="420559"/>
            <a:chOff x="-6338550" y="3272950"/>
            <a:chExt cx="308775" cy="292075"/>
          </a:xfrm>
        </p:grpSpPr>
        <p:sp>
          <p:nvSpPr>
            <p:cNvPr id="7907" name="Google Shape;7907;p8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85"/>
          <p:cNvGrpSpPr/>
          <p:nvPr/>
        </p:nvGrpSpPr>
        <p:grpSpPr>
          <a:xfrm>
            <a:off x="1376732" y="2205194"/>
            <a:ext cx="421927" cy="419659"/>
            <a:chOff x="-6329100" y="3632100"/>
            <a:chExt cx="293025" cy="291450"/>
          </a:xfrm>
        </p:grpSpPr>
        <p:sp>
          <p:nvSpPr>
            <p:cNvPr id="7911" name="Google Shape;7911;p8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85"/>
          <p:cNvGrpSpPr/>
          <p:nvPr/>
        </p:nvGrpSpPr>
        <p:grpSpPr>
          <a:xfrm>
            <a:off x="1389783" y="2756828"/>
            <a:ext cx="419623" cy="419659"/>
            <a:chOff x="-6329875" y="3992050"/>
            <a:chExt cx="291425" cy="291450"/>
          </a:xfrm>
        </p:grpSpPr>
        <p:sp>
          <p:nvSpPr>
            <p:cNvPr id="7915" name="Google Shape;7915;p8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5"/>
          <p:cNvGrpSpPr/>
          <p:nvPr/>
        </p:nvGrpSpPr>
        <p:grpSpPr>
          <a:xfrm>
            <a:off x="4075920" y="1687530"/>
            <a:ext cx="423079" cy="423043"/>
            <a:chOff x="-4478975" y="3251700"/>
            <a:chExt cx="293825" cy="293800"/>
          </a:xfrm>
        </p:grpSpPr>
        <p:sp>
          <p:nvSpPr>
            <p:cNvPr id="7920" name="Google Shape;7920;p8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85"/>
          <p:cNvGrpSpPr/>
          <p:nvPr/>
        </p:nvGrpSpPr>
        <p:grpSpPr>
          <a:xfrm>
            <a:off x="4075920" y="2205192"/>
            <a:ext cx="423079" cy="419659"/>
            <a:chOff x="-4475825" y="3612425"/>
            <a:chExt cx="293825" cy="291450"/>
          </a:xfrm>
        </p:grpSpPr>
        <p:sp>
          <p:nvSpPr>
            <p:cNvPr id="7924" name="Google Shape;7924;p8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85"/>
          <p:cNvGrpSpPr/>
          <p:nvPr/>
        </p:nvGrpSpPr>
        <p:grpSpPr>
          <a:xfrm>
            <a:off x="4084992" y="2756844"/>
            <a:ext cx="428730" cy="419623"/>
            <a:chOff x="-4480550" y="3970800"/>
            <a:chExt cx="297750" cy="291425"/>
          </a:xfrm>
        </p:grpSpPr>
        <p:sp>
          <p:nvSpPr>
            <p:cNvPr id="7928" name="Google Shape;7928;p8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85"/>
          <p:cNvGrpSpPr/>
          <p:nvPr/>
        </p:nvGrpSpPr>
        <p:grpSpPr>
          <a:xfrm>
            <a:off x="6788826" y="1689221"/>
            <a:ext cx="415123" cy="419659"/>
            <a:chOff x="-2668225" y="3239075"/>
            <a:chExt cx="288300" cy="291450"/>
          </a:xfrm>
        </p:grpSpPr>
        <p:sp>
          <p:nvSpPr>
            <p:cNvPr id="7931" name="Google Shape;7931;p8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85"/>
          <p:cNvGrpSpPr/>
          <p:nvPr/>
        </p:nvGrpSpPr>
        <p:grpSpPr>
          <a:xfrm>
            <a:off x="6785982" y="2205191"/>
            <a:ext cx="420811" cy="419659"/>
            <a:chOff x="-2671375" y="3597450"/>
            <a:chExt cx="292250" cy="291450"/>
          </a:xfrm>
        </p:grpSpPr>
        <p:sp>
          <p:nvSpPr>
            <p:cNvPr id="7937" name="Google Shape;7937;p8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85"/>
          <p:cNvGrpSpPr/>
          <p:nvPr/>
        </p:nvGrpSpPr>
        <p:grpSpPr>
          <a:xfrm>
            <a:off x="6796765" y="2755691"/>
            <a:ext cx="423043" cy="421927"/>
            <a:chOff x="-2670575" y="3956600"/>
            <a:chExt cx="293800" cy="293025"/>
          </a:xfrm>
        </p:grpSpPr>
        <p:sp>
          <p:nvSpPr>
            <p:cNvPr id="7940" name="Google Shape;7940;p8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85"/>
          <p:cNvGrpSpPr/>
          <p:nvPr/>
        </p:nvGrpSpPr>
        <p:grpSpPr>
          <a:xfrm>
            <a:off x="3054285" y="3311947"/>
            <a:ext cx="426462" cy="418363"/>
            <a:chOff x="-1183550" y="3586525"/>
            <a:chExt cx="296175" cy="290550"/>
          </a:xfrm>
        </p:grpSpPr>
        <p:sp>
          <p:nvSpPr>
            <p:cNvPr id="7945" name="Google Shape;7945;p8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85"/>
          <p:cNvGrpSpPr/>
          <p:nvPr/>
        </p:nvGrpSpPr>
        <p:grpSpPr>
          <a:xfrm>
            <a:off x="1917896" y="1689799"/>
            <a:ext cx="420811" cy="418507"/>
            <a:chOff x="-5971525" y="3273750"/>
            <a:chExt cx="292250" cy="290650"/>
          </a:xfrm>
        </p:grpSpPr>
        <p:sp>
          <p:nvSpPr>
            <p:cNvPr id="7955" name="Google Shape;7955;p8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85"/>
          <p:cNvGrpSpPr/>
          <p:nvPr/>
        </p:nvGrpSpPr>
        <p:grpSpPr>
          <a:xfrm>
            <a:off x="1912226" y="2203826"/>
            <a:ext cx="432150" cy="422395"/>
            <a:chOff x="-5974675" y="3632100"/>
            <a:chExt cx="300125" cy="293350"/>
          </a:xfrm>
        </p:grpSpPr>
        <p:sp>
          <p:nvSpPr>
            <p:cNvPr id="7958" name="Google Shape;7958;p8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85"/>
          <p:cNvGrpSpPr/>
          <p:nvPr/>
        </p:nvGrpSpPr>
        <p:grpSpPr>
          <a:xfrm>
            <a:off x="1942267" y="2755694"/>
            <a:ext cx="395865" cy="421927"/>
            <a:chOff x="-5971525" y="3990475"/>
            <a:chExt cx="274925" cy="293025"/>
          </a:xfrm>
        </p:grpSpPr>
        <p:sp>
          <p:nvSpPr>
            <p:cNvPr id="7962" name="Google Shape;7962;p8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5"/>
          <p:cNvGrpSpPr/>
          <p:nvPr/>
        </p:nvGrpSpPr>
        <p:grpSpPr>
          <a:xfrm>
            <a:off x="4615473" y="1689798"/>
            <a:ext cx="420775" cy="418507"/>
            <a:chOff x="-4118225" y="3253275"/>
            <a:chExt cx="292225" cy="290650"/>
          </a:xfrm>
        </p:grpSpPr>
        <p:sp>
          <p:nvSpPr>
            <p:cNvPr id="7967" name="Google Shape;7967;p8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85"/>
          <p:cNvGrpSpPr/>
          <p:nvPr/>
        </p:nvGrpSpPr>
        <p:grpSpPr>
          <a:xfrm>
            <a:off x="4665924" y="2204922"/>
            <a:ext cx="319874" cy="420199"/>
            <a:chOff x="-4082800" y="3612425"/>
            <a:chExt cx="222150" cy="291825"/>
          </a:xfrm>
        </p:grpSpPr>
        <p:sp>
          <p:nvSpPr>
            <p:cNvPr id="7970" name="Google Shape;7970;p8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85"/>
          <p:cNvGrpSpPr/>
          <p:nvPr/>
        </p:nvGrpSpPr>
        <p:grpSpPr>
          <a:xfrm>
            <a:off x="4627372" y="2769876"/>
            <a:ext cx="420775" cy="393561"/>
            <a:chOff x="-4118225" y="3990475"/>
            <a:chExt cx="292225" cy="273325"/>
          </a:xfrm>
        </p:grpSpPr>
        <p:sp>
          <p:nvSpPr>
            <p:cNvPr id="7974" name="Google Shape;7974;p8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85"/>
          <p:cNvGrpSpPr/>
          <p:nvPr/>
        </p:nvGrpSpPr>
        <p:grpSpPr>
          <a:xfrm>
            <a:off x="7338026" y="1688087"/>
            <a:ext cx="394713" cy="421927"/>
            <a:chOff x="-2312225" y="3238300"/>
            <a:chExt cx="274125" cy="293025"/>
          </a:xfrm>
        </p:grpSpPr>
        <p:sp>
          <p:nvSpPr>
            <p:cNvPr id="7979" name="Google Shape;7979;p8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85"/>
          <p:cNvGrpSpPr/>
          <p:nvPr/>
        </p:nvGrpSpPr>
        <p:grpSpPr>
          <a:xfrm>
            <a:off x="7335742" y="2756825"/>
            <a:ext cx="423079" cy="419659"/>
            <a:chOff x="-2310650" y="3958175"/>
            <a:chExt cx="293825" cy="291450"/>
          </a:xfrm>
        </p:grpSpPr>
        <p:sp>
          <p:nvSpPr>
            <p:cNvPr id="7982" name="Google Shape;7982;p8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85"/>
          <p:cNvGrpSpPr/>
          <p:nvPr/>
        </p:nvGrpSpPr>
        <p:grpSpPr>
          <a:xfrm>
            <a:off x="4702603" y="3308459"/>
            <a:ext cx="424159" cy="419659"/>
            <a:chOff x="-1182750" y="3962900"/>
            <a:chExt cx="294575" cy="291450"/>
          </a:xfrm>
        </p:grpSpPr>
        <p:sp>
          <p:nvSpPr>
            <p:cNvPr id="7985" name="Google Shape;7985;p8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85"/>
          <p:cNvGrpSpPr/>
          <p:nvPr/>
        </p:nvGrpSpPr>
        <p:grpSpPr>
          <a:xfrm>
            <a:off x="2455739" y="1689223"/>
            <a:ext cx="424195" cy="419659"/>
            <a:chOff x="-5611575" y="3272950"/>
            <a:chExt cx="294600" cy="291450"/>
          </a:xfrm>
        </p:grpSpPr>
        <p:sp>
          <p:nvSpPr>
            <p:cNvPr id="7993" name="Google Shape;7993;p8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85"/>
          <p:cNvGrpSpPr/>
          <p:nvPr/>
        </p:nvGrpSpPr>
        <p:grpSpPr>
          <a:xfrm>
            <a:off x="2455739" y="2205770"/>
            <a:ext cx="424195" cy="418507"/>
            <a:chOff x="-5613150" y="3632900"/>
            <a:chExt cx="294600" cy="290650"/>
          </a:xfrm>
        </p:grpSpPr>
        <p:sp>
          <p:nvSpPr>
            <p:cNvPr id="7999" name="Google Shape;7999;p8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85"/>
          <p:cNvGrpSpPr/>
          <p:nvPr/>
        </p:nvGrpSpPr>
        <p:grpSpPr>
          <a:xfrm>
            <a:off x="7324977" y="2153586"/>
            <a:ext cx="420811" cy="522864"/>
            <a:chOff x="-2310650" y="3525775"/>
            <a:chExt cx="292250" cy="363125"/>
          </a:xfrm>
        </p:grpSpPr>
        <p:sp>
          <p:nvSpPr>
            <p:cNvPr id="8002" name="Google Shape;8002;p8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85"/>
          <p:cNvGrpSpPr/>
          <p:nvPr/>
        </p:nvGrpSpPr>
        <p:grpSpPr>
          <a:xfrm>
            <a:off x="2467638" y="2756270"/>
            <a:ext cx="424195" cy="420775"/>
            <a:chOff x="-5613150" y="3991275"/>
            <a:chExt cx="294600" cy="292225"/>
          </a:xfrm>
        </p:grpSpPr>
        <p:sp>
          <p:nvSpPr>
            <p:cNvPr id="8007" name="Google Shape;8007;p8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85"/>
          <p:cNvGrpSpPr/>
          <p:nvPr/>
        </p:nvGrpSpPr>
        <p:grpSpPr>
          <a:xfrm>
            <a:off x="5139126" y="1689438"/>
            <a:ext cx="434634" cy="419227"/>
            <a:chOff x="-3768700" y="3253275"/>
            <a:chExt cx="301850" cy="291150"/>
          </a:xfrm>
        </p:grpSpPr>
        <p:sp>
          <p:nvSpPr>
            <p:cNvPr id="8017" name="Google Shape;8017;p8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85"/>
          <p:cNvGrpSpPr/>
          <p:nvPr/>
        </p:nvGrpSpPr>
        <p:grpSpPr>
          <a:xfrm>
            <a:off x="5143209" y="2217090"/>
            <a:ext cx="426462" cy="395865"/>
            <a:chOff x="-3808700" y="3628950"/>
            <a:chExt cx="296175" cy="274925"/>
          </a:xfrm>
        </p:grpSpPr>
        <p:sp>
          <p:nvSpPr>
            <p:cNvPr id="8021" name="Google Shape;8021;p8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85"/>
          <p:cNvGrpSpPr/>
          <p:nvPr/>
        </p:nvGrpSpPr>
        <p:grpSpPr>
          <a:xfrm>
            <a:off x="5208420" y="2756412"/>
            <a:ext cx="419443" cy="420487"/>
            <a:chOff x="-3771675" y="3971775"/>
            <a:chExt cx="291300" cy="292025"/>
          </a:xfrm>
        </p:grpSpPr>
        <p:sp>
          <p:nvSpPr>
            <p:cNvPr id="8025" name="Google Shape;8025;p8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85"/>
          <p:cNvGrpSpPr/>
          <p:nvPr/>
        </p:nvGrpSpPr>
        <p:grpSpPr>
          <a:xfrm>
            <a:off x="7869864" y="1716461"/>
            <a:ext cx="420271" cy="320774"/>
            <a:chOff x="-1951475" y="3273100"/>
            <a:chExt cx="291875" cy="222775"/>
          </a:xfrm>
        </p:grpSpPr>
        <p:sp>
          <p:nvSpPr>
            <p:cNvPr id="8031" name="Google Shape;8031;p8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5"/>
          <p:cNvGrpSpPr/>
          <p:nvPr/>
        </p:nvGrpSpPr>
        <p:grpSpPr>
          <a:xfrm>
            <a:off x="7867344" y="2205191"/>
            <a:ext cx="425310" cy="419659"/>
            <a:chOff x="-1951475" y="3597450"/>
            <a:chExt cx="295375" cy="291450"/>
          </a:xfrm>
        </p:grpSpPr>
        <p:sp>
          <p:nvSpPr>
            <p:cNvPr id="8035" name="Google Shape;8035;p8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85"/>
          <p:cNvGrpSpPr/>
          <p:nvPr/>
        </p:nvGrpSpPr>
        <p:grpSpPr>
          <a:xfrm>
            <a:off x="7869595" y="2756825"/>
            <a:ext cx="444605" cy="419659"/>
            <a:chOff x="-1960150" y="3956600"/>
            <a:chExt cx="308775" cy="291450"/>
          </a:xfrm>
        </p:grpSpPr>
        <p:sp>
          <p:nvSpPr>
            <p:cNvPr id="8040" name="Google Shape;8040;p8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85"/>
          <p:cNvGrpSpPr/>
          <p:nvPr/>
        </p:nvGrpSpPr>
        <p:grpSpPr>
          <a:xfrm>
            <a:off x="1923633" y="3307636"/>
            <a:ext cx="420775" cy="420775"/>
            <a:chOff x="-804700" y="3226500"/>
            <a:chExt cx="292225" cy="292225"/>
          </a:xfrm>
        </p:grpSpPr>
        <p:sp>
          <p:nvSpPr>
            <p:cNvPr id="8043" name="Google Shape;8043;p8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85"/>
          <p:cNvGrpSpPr/>
          <p:nvPr/>
        </p:nvGrpSpPr>
        <p:grpSpPr>
          <a:xfrm>
            <a:off x="3003724" y="1688647"/>
            <a:ext cx="420775" cy="420811"/>
            <a:chOff x="-5251625" y="3272950"/>
            <a:chExt cx="292225" cy="292250"/>
          </a:xfrm>
        </p:grpSpPr>
        <p:sp>
          <p:nvSpPr>
            <p:cNvPr id="8051" name="Google Shape;8051;p8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85"/>
          <p:cNvGrpSpPr/>
          <p:nvPr/>
        </p:nvGrpSpPr>
        <p:grpSpPr>
          <a:xfrm>
            <a:off x="3000322" y="2204348"/>
            <a:ext cx="427578" cy="421351"/>
            <a:chOff x="-5254775" y="3631325"/>
            <a:chExt cx="296950" cy="292625"/>
          </a:xfrm>
        </p:grpSpPr>
        <p:sp>
          <p:nvSpPr>
            <p:cNvPr id="8055" name="Google Shape;8055;p8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85"/>
          <p:cNvGrpSpPr/>
          <p:nvPr/>
        </p:nvGrpSpPr>
        <p:grpSpPr>
          <a:xfrm>
            <a:off x="3016181" y="2756270"/>
            <a:ext cx="419659" cy="420775"/>
            <a:chOff x="-5251625" y="3991275"/>
            <a:chExt cx="291450" cy="292225"/>
          </a:xfrm>
        </p:grpSpPr>
        <p:sp>
          <p:nvSpPr>
            <p:cNvPr id="8063" name="Google Shape;8063;p8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5"/>
          <p:cNvGrpSpPr/>
          <p:nvPr/>
        </p:nvGrpSpPr>
        <p:grpSpPr>
          <a:xfrm>
            <a:off x="5756763" y="1689240"/>
            <a:ext cx="319874" cy="419623"/>
            <a:chOff x="-3365275" y="3253275"/>
            <a:chExt cx="222150" cy="291425"/>
          </a:xfrm>
        </p:grpSpPr>
        <p:sp>
          <p:nvSpPr>
            <p:cNvPr id="8069" name="Google Shape;8069;p8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5"/>
          <p:cNvGrpSpPr/>
          <p:nvPr/>
        </p:nvGrpSpPr>
        <p:grpSpPr>
          <a:xfrm>
            <a:off x="5730701" y="2204058"/>
            <a:ext cx="371998" cy="421927"/>
            <a:chOff x="-3383375" y="3611625"/>
            <a:chExt cx="258350" cy="293025"/>
          </a:xfrm>
        </p:grpSpPr>
        <p:sp>
          <p:nvSpPr>
            <p:cNvPr id="8072" name="Google Shape;8072;p8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85"/>
          <p:cNvGrpSpPr/>
          <p:nvPr/>
        </p:nvGrpSpPr>
        <p:grpSpPr>
          <a:xfrm>
            <a:off x="5793050" y="2756826"/>
            <a:ext cx="271097" cy="419659"/>
            <a:chOff x="-3347950" y="3971575"/>
            <a:chExt cx="188275" cy="291450"/>
          </a:xfrm>
        </p:grpSpPr>
        <p:sp>
          <p:nvSpPr>
            <p:cNvPr id="8075" name="Google Shape;8075;p8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85"/>
          <p:cNvGrpSpPr/>
          <p:nvPr/>
        </p:nvGrpSpPr>
        <p:grpSpPr>
          <a:xfrm>
            <a:off x="842909" y="3307061"/>
            <a:ext cx="371998" cy="421927"/>
            <a:chOff x="-1575775" y="3238300"/>
            <a:chExt cx="258350" cy="293025"/>
          </a:xfrm>
        </p:grpSpPr>
        <p:sp>
          <p:nvSpPr>
            <p:cNvPr id="8079" name="Google Shape;8079;p8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85"/>
          <p:cNvGrpSpPr/>
          <p:nvPr/>
        </p:nvGrpSpPr>
        <p:grpSpPr>
          <a:xfrm>
            <a:off x="2487807" y="3309051"/>
            <a:ext cx="423079" cy="424159"/>
            <a:chOff x="-1591550" y="3597475"/>
            <a:chExt cx="293825" cy="294575"/>
          </a:xfrm>
        </p:grpSpPr>
        <p:sp>
          <p:nvSpPr>
            <p:cNvPr id="8085" name="Google Shape;8085;p8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85"/>
          <p:cNvGrpSpPr/>
          <p:nvPr/>
        </p:nvGrpSpPr>
        <p:grpSpPr>
          <a:xfrm>
            <a:off x="4137277" y="3318663"/>
            <a:ext cx="421927" cy="399248"/>
            <a:chOff x="-1592325" y="3957400"/>
            <a:chExt cx="293025" cy="277275"/>
          </a:xfrm>
        </p:grpSpPr>
        <p:sp>
          <p:nvSpPr>
            <p:cNvPr id="8089" name="Google Shape;8089;p8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85"/>
          <p:cNvGrpSpPr/>
          <p:nvPr/>
        </p:nvGrpSpPr>
        <p:grpSpPr>
          <a:xfrm>
            <a:off x="3624147" y="3310744"/>
            <a:ext cx="369730" cy="420775"/>
            <a:chOff x="-778700" y="3612425"/>
            <a:chExt cx="256775" cy="292225"/>
          </a:xfrm>
        </p:grpSpPr>
        <p:sp>
          <p:nvSpPr>
            <p:cNvPr id="8094" name="Google Shape;8094;p8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85"/>
          <p:cNvGrpSpPr/>
          <p:nvPr/>
        </p:nvGrpSpPr>
        <p:grpSpPr>
          <a:xfrm>
            <a:off x="6095649" y="3828305"/>
            <a:ext cx="340731" cy="387641"/>
            <a:chOff x="7728464" y="1561258"/>
            <a:chExt cx="349719" cy="397866"/>
          </a:xfrm>
        </p:grpSpPr>
        <p:sp>
          <p:nvSpPr>
            <p:cNvPr id="8101" name="Google Shape;8101;p8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85"/>
          <p:cNvGrpSpPr/>
          <p:nvPr/>
        </p:nvGrpSpPr>
        <p:grpSpPr>
          <a:xfrm>
            <a:off x="4018617" y="3828305"/>
            <a:ext cx="387681" cy="387641"/>
            <a:chOff x="5611350" y="1561258"/>
            <a:chExt cx="397907" cy="397866"/>
          </a:xfrm>
        </p:grpSpPr>
        <p:sp>
          <p:nvSpPr>
            <p:cNvPr id="8104" name="Google Shape;8104;p8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8" name="Google Shape;8108;p85"/>
          <p:cNvGrpSpPr/>
          <p:nvPr/>
        </p:nvGrpSpPr>
        <p:grpSpPr>
          <a:xfrm>
            <a:off x="4537903" y="3925571"/>
            <a:ext cx="387610" cy="193109"/>
            <a:chOff x="6140660" y="1661097"/>
            <a:chExt cx="397835" cy="198202"/>
          </a:xfrm>
        </p:grpSpPr>
        <p:sp>
          <p:nvSpPr>
            <p:cNvPr id="8109" name="Google Shape;8109;p8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85"/>
          <p:cNvGrpSpPr/>
          <p:nvPr/>
        </p:nvGrpSpPr>
        <p:grpSpPr>
          <a:xfrm>
            <a:off x="5057118" y="3828305"/>
            <a:ext cx="387681" cy="387641"/>
            <a:chOff x="6669907" y="1561258"/>
            <a:chExt cx="397907" cy="397866"/>
          </a:xfrm>
        </p:grpSpPr>
        <p:sp>
          <p:nvSpPr>
            <p:cNvPr id="8114" name="Google Shape;8114;p8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85"/>
          <p:cNvGrpSpPr/>
          <p:nvPr/>
        </p:nvGrpSpPr>
        <p:grpSpPr>
          <a:xfrm>
            <a:off x="1942348" y="3885842"/>
            <a:ext cx="387681" cy="272572"/>
            <a:chOff x="3386036" y="1746339"/>
            <a:chExt cx="397907" cy="279762"/>
          </a:xfrm>
        </p:grpSpPr>
        <p:sp>
          <p:nvSpPr>
            <p:cNvPr id="8120" name="Google Shape;8120;p8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85"/>
          <p:cNvGrpSpPr/>
          <p:nvPr/>
        </p:nvGrpSpPr>
        <p:grpSpPr>
          <a:xfrm>
            <a:off x="2980045" y="3828288"/>
            <a:ext cx="387681" cy="387681"/>
            <a:chOff x="4417380" y="1687279"/>
            <a:chExt cx="397907" cy="397907"/>
          </a:xfrm>
        </p:grpSpPr>
        <p:sp>
          <p:nvSpPr>
            <p:cNvPr id="8123" name="Google Shape;8123;p8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85"/>
          <p:cNvGrpSpPr/>
          <p:nvPr/>
        </p:nvGrpSpPr>
        <p:grpSpPr>
          <a:xfrm>
            <a:off x="7926526" y="3308537"/>
            <a:ext cx="387661" cy="387661"/>
            <a:chOff x="2869999" y="1687279"/>
            <a:chExt cx="397887" cy="397887"/>
          </a:xfrm>
        </p:grpSpPr>
        <p:sp>
          <p:nvSpPr>
            <p:cNvPr id="8126" name="Google Shape;8126;p8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5"/>
          <p:cNvGrpSpPr/>
          <p:nvPr/>
        </p:nvGrpSpPr>
        <p:grpSpPr>
          <a:xfrm>
            <a:off x="2461634" y="3828664"/>
            <a:ext cx="386807" cy="386929"/>
            <a:chOff x="3902887" y="1687655"/>
            <a:chExt cx="397010" cy="397135"/>
          </a:xfrm>
        </p:grpSpPr>
        <p:sp>
          <p:nvSpPr>
            <p:cNvPr id="8129" name="Google Shape;8129;p8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85"/>
          <p:cNvGrpSpPr/>
          <p:nvPr/>
        </p:nvGrpSpPr>
        <p:grpSpPr>
          <a:xfrm>
            <a:off x="3499331" y="3828344"/>
            <a:ext cx="387681" cy="387681"/>
            <a:chOff x="4933458" y="1687279"/>
            <a:chExt cx="397907" cy="397907"/>
          </a:xfrm>
        </p:grpSpPr>
        <p:sp>
          <p:nvSpPr>
            <p:cNvPr id="8132" name="Google Shape;8132;p8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85"/>
          <p:cNvGrpSpPr/>
          <p:nvPr/>
        </p:nvGrpSpPr>
        <p:grpSpPr>
          <a:xfrm>
            <a:off x="5273586" y="3308775"/>
            <a:ext cx="387681" cy="387661"/>
            <a:chOff x="266768" y="1721375"/>
            <a:chExt cx="397907" cy="397887"/>
          </a:xfrm>
        </p:grpSpPr>
        <p:sp>
          <p:nvSpPr>
            <p:cNvPr id="8135" name="Google Shape;8135;p8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85"/>
          <p:cNvGrpSpPr/>
          <p:nvPr/>
        </p:nvGrpSpPr>
        <p:grpSpPr>
          <a:xfrm>
            <a:off x="7395588" y="3308924"/>
            <a:ext cx="387539" cy="386888"/>
            <a:chOff x="2408992" y="1722875"/>
            <a:chExt cx="397761" cy="397093"/>
          </a:xfrm>
        </p:grpSpPr>
        <p:sp>
          <p:nvSpPr>
            <p:cNvPr id="8138" name="Google Shape;8138;p8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85"/>
          <p:cNvGrpSpPr/>
          <p:nvPr/>
        </p:nvGrpSpPr>
        <p:grpSpPr>
          <a:xfrm>
            <a:off x="5576404" y="3828305"/>
            <a:ext cx="387641" cy="387641"/>
            <a:chOff x="7199196" y="1561258"/>
            <a:chExt cx="397866" cy="397866"/>
          </a:xfrm>
        </p:grpSpPr>
        <p:sp>
          <p:nvSpPr>
            <p:cNvPr id="8141" name="Google Shape;8141;p8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85"/>
          <p:cNvGrpSpPr/>
          <p:nvPr/>
        </p:nvGrpSpPr>
        <p:grpSpPr>
          <a:xfrm>
            <a:off x="6332282" y="3308537"/>
            <a:ext cx="387661" cy="387661"/>
            <a:chOff x="1379798" y="1723250"/>
            <a:chExt cx="397887" cy="397887"/>
          </a:xfrm>
        </p:grpSpPr>
        <p:sp>
          <p:nvSpPr>
            <p:cNvPr id="8145" name="Google Shape;8145;p8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9" name="Google Shape;8149;p85"/>
          <p:cNvGrpSpPr/>
          <p:nvPr/>
        </p:nvGrpSpPr>
        <p:grpSpPr>
          <a:xfrm>
            <a:off x="5801242" y="3308537"/>
            <a:ext cx="387641" cy="387661"/>
            <a:chOff x="864491" y="1723250"/>
            <a:chExt cx="397866" cy="397887"/>
          </a:xfrm>
        </p:grpSpPr>
        <p:sp>
          <p:nvSpPr>
            <p:cNvPr id="8150" name="Google Shape;8150;p8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3" name="Google Shape;8153;p85"/>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4" name="Google Shape;8154;p85"/>
          <p:cNvGrpSpPr/>
          <p:nvPr/>
        </p:nvGrpSpPr>
        <p:grpSpPr>
          <a:xfrm>
            <a:off x="6568070" y="3827060"/>
            <a:ext cx="388966" cy="388966"/>
            <a:chOff x="1190625" y="238125"/>
            <a:chExt cx="5235075" cy="5235075"/>
          </a:xfrm>
        </p:grpSpPr>
        <p:sp>
          <p:nvSpPr>
            <p:cNvPr id="8155" name="Google Shape;8155;p8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7" name="Google Shape;8157;p8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61"/>
        <p:cNvGrpSpPr/>
        <p:nvPr/>
      </p:nvGrpSpPr>
      <p:grpSpPr>
        <a:xfrm>
          <a:off x="0" y="0"/>
          <a:ext cx="0" cy="0"/>
          <a:chOff x="0" y="0"/>
          <a:chExt cx="0" cy="0"/>
        </a:xfrm>
      </p:grpSpPr>
      <p:pic>
        <p:nvPicPr>
          <p:cNvPr id="8162" name="Google Shape;8162;p8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algn="ctr"/>
            <a:r>
              <a:rPr lang="en-US" sz="3200" b="1" dirty="0">
                <a:solidFill>
                  <a:schemeClr val="tx1"/>
                </a:solidFill>
                <a:latin typeface="Arial Rounded MT Bold" panose="020F0704030504030204" pitchFamily="34" charset="0"/>
                <a:ea typeface="MS Gothic" panose="020B0609070205080204" pitchFamily="49" charset="-128"/>
              </a:rPr>
              <a:t>INTRODUCTION OF PROJECT</a:t>
            </a:r>
            <a:endParaRPr lang="en-IN" sz="3200" b="1" dirty="0">
              <a:solidFill>
                <a:schemeClr val="tx1"/>
              </a:solidFill>
              <a:latin typeface="Arial Rounded MT Bold" panose="020F0704030504030204" pitchFamily="34" charset="0"/>
              <a:ea typeface="MS Gothic" panose="020B0609070205080204" pitchFamily="49" charset="-128"/>
            </a:endParaRPr>
          </a:p>
        </p:txBody>
      </p:sp>
      <p:sp>
        <p:nvSpPr>
          <p:cNvPr id="365" name="Google Shape;365;p37"/>
          <p:cNvSpPr txBox="1">
            <a:spLocks noGrp="1"/>
          </p:cNvSpPr>
          <p:nvPr>
            <p:ph type="subTitle" idx="2"/>
          </p:nvPr>
        </p:nvSpPr>
        <p:spPr>
          <a:xfrm>
            <a:off x="895077" y="1582750"/>
            <a:ext cx="7704000" cy="222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dirty="0"/>
          </a:p>
        </p:txBody>
      </p:sp>
      <p:pic>
        <p:nvPicPr>
          <p:cNvPr id="366" name="Google Shape;366;p37"/>
          <p:cNvPicPr preferRelativeResize="0"/>
          <p:nvPr/>
        </p:nvPicPr>
        <p:blipFill rotWithShape="1">
          <a:blip r:embed="rId3">
            <a:alphaModFix/>
          </a:blip>
          <a:srcRect l="27377" t="35445" r="27377" b="35448"/>
          <a:stretch/>
        </p:blipFill>
        <p:spPr>
          <a:xfrm>
            <a:off x="3933350" y="4015550"/>
            <a:ext cx="1113399" cy="553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38"/>
          <p:cNvPicPr preferRelativeResize="0">
            <a:picLocks noGrp="1"/>
          </p:cNvPicPr>
          <p:nvPr>
            <p:ph type="pic" idx="2"/>
          </p:nvPr>
        </p:nvPicPr>
        <p:blipFill rotWithShape="1">
          <a:blip r:embed="rId3">
            <a:alphaModFix/>
          </a:blip>
          <a:srcRect l="3703" r="3703"/>
          <a:stretch/>
        </p:blipFill>
        <p:spPr>
          <a:xfrm>
            <a:off x="942438" y="954350"/>
            <a:ext cx="2911800" cy="3144600"/>
          </a:xfrm>
          <a:prstGeom prst="roundRect">
            <a:avLst>
              <a:gd name="adj" fmla="val 16667"/>
            </a:avLst>
          </a:prstGeom>
        </p:spPr>
      </p:pic>
      <p:sp>
        <p:nvSpPr>
          <p:cNvPr id="372" name="Google Shape;372;p38"/>
          <p:cNvSpPr txBox="1">
            <a:spLocks noGrp="1"/>
          </p:cNvSpPr>
          <p:nvPr>
            <p:ph type="title"/>
          </p:nvPr>
        </p:nvSpPr>
        <p:spPr>
          <a:xfrm>
            <a:off x="4059463" y="848175"/>
            <a:ext cx="4142100" cy="11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know that about the topic?</a:t>
            </a:r>
            <a:endParaRPr/>
          </a:p>
        </p:txBody>
      </p:sp>
      <p:sp>
        <p:nvSpPr>
          <p:cNvPr id="373" name="Google Shape;373;p38"/>
          <p:cNvSpPr txBox="1">
            <a:spLocks noGrp="1"/>
          </p:cNvSpPr>
          <p:nvPr>
            <p:ph type="subTitle" idx="1"/>
          </p:nvPr>
        </p:nvSpPr>
        <p:spPr>
          <a:xfrm>
            <a:off x="4059463" y="2079225"/>
            <a:ext cx="4142100" cy="221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crystal clear? Lists like this one:</a:t>
            </a:r>
            <a:endParaRPr/>
          </a:p>
          <a:p>
            <a:pPr marL="274320" lvl="0" indent="-238759" algn="l" rtl="0">
              <a:spcBef>
                <a:spcPts val="1000"/>
              </a:spcBef>
              <a:spcAft>
                <a:spcPts val="0"/>
              </a:spcAft>
              <a:buSzPts val="1600"/>
              <a:buChar char="●"/>
            </a:pPr>
            <a:r>
              <a:rPr lang="en"/>
              <a:t>They’re simple </a:t>
            </a:r>
            <a:endParaRPr/>
          </a:p>
          <a:p>
            <a:pPr marL="274320" lvl="0" indent="-238759" algn="l" rtl="0">
              <a:spcBef>
                <a:spcPts val="0"/>
              </a:spcBef>
              <a:spcAft>
                <a:spcPts val="0"/>
              </a:spcAft>
              <a:buSzPts val="1600"/>
              <a:buChar char="●"/>
            </a:pPr>
            <a:r>
              <a:rPr lang="en"/>
              <a:t>You can organize your ideas clearly</a:t>
            </a:r>
            <a:endParaRPr/>
          </a:p>
          <a:p>
            <a:pPr marL="274320" lvl="0" indent="-238759" algn="l" rtl="0">
              <a:spcBef>
                <a:spcPts val="0"/>
              </a:spcBef>
              <a:spcAft>
                <a:spcPts val="0"/>
              </a:spcAft>
              <a:buSzPts val="1600"/>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pic>
        <p:nvPicPr>
          <p:cNvPr id="374" name="Google Shape;374;p38"/>
          <p:cNvPicPr preferRelativeResize="0"/>
          <p:nvPr/>
        </p:nvPicPr>
        <p:blipFill rotWithShape="1">
          <a:blip r:embed="rId4">
            <a:alphaModFix/>
          </a:blip>
          <a:srcRect l="32585" t="56491" r="52523" b="21979"/>
          <a:stretch/>
        </p:blipFill>
        <p:spPr>
          <a:xfrm>
            <a:off x="623025" y="4261782"/>
            <a:ext cx="366451" cy="409475"/>
          </a:xfrm>
          <a:prstGeom prst="rect">
            <a:avLst/>
          </a:prstGeom>
          <a:noFill/>
          <a:ln>
            <a:noFill/>
          </a:ln>
        </p:spPr>
      </p:pic>
      <p:pic>
        <p:nvPicPr>
          <p:cNvPr id="375" name="Google Shape;375;p38"/>
          <p:cNvPicPr preferRelativeResize="0"/>
          <p:nvPr/>
        </p:nvPicPr>
        <p:blipFill rotWithShape="1">
          <a:blip r:embed="rId4">
            <a:alphaModFix/>
          </a:blip>
          <a:srcRect l="47678" t="22433" r="37430" b="56036"/>
          <a:stretch/>
        </p:blipFill>
        <p:spPr>
          <a:xfrm>
            <a:off x="780275" y="3775720"/>
            <a:ext cx="366451" cy="409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9"/>
          <p:cNvSpPr txBox="1">
            <a:spLocks noGrp="1"/>
          </p:cNvSpPr>
          <p:nvPr>
            <p:ph type="title"/>
          </p:nvPr>
        </p:nvSpPr>
        <p:spPr>
          <a:xfrm>
            <a:off x="720000" y="53821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Maybe you need to divide the content</a:t>
            </a:r>
            <a:endParaRPr/>
          </a:p>
        </p:txBody>
      </p:sp>
      <p:sp>
        <p:nvSpPr>
          <p:cNvPr id="381" name="Google Shape;381;p39"/>
          <p:cNvSpPr txBox="1">
            <a:spLocks noGrp="1"/>
          </p:cNvSpPr>
          <p:nvPr>
            <p:ph type="subTitle" idx="1"/>
          </p:nvPr>
        </p:nvSpPr>
        <p:spPr>
          <a:xfrm>
            <a:off x="711518" y="3708022"/>
            <a:ext cx="3718800" cy="7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hot and has a poisonous atmosphere</a:t>
            </a:r>
            <a:endParaRPr/>
          </a:p>
        </p:txBody>
      </p:sp>
      <p:sp>
        <p:nvSpPr>
          <p:cNvPr id="382" name="Google Shape;382;p39"/>
          <p:cNvSpPr txBox="1">
            <a:spLocks noGrp="1"/>
          </p:cNvSpPr>
          <p:nvPr>
            <p:ph type="subTitle" idx="2"/>
          </p:nvPr>
        </p:nvSpPr>
        <p:spPr>
          <a:xfrm>
            <a:off x="711525" y="2120424"/>
            <a:ext cx="3718800" cy="7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a:t>
            </a:r>
            <a:endParaRPr/>
          </a:p>
        </p:txBody>
      </p:sp>
      <p:sp>
        <p:nvSpPr>
          <p:cNvPr id="383" name="Google Shape;383;p39"/>
          <p:cNvSpPr txBox="1">
            <a:spLocks noGrp="1"/>
          </p:cNvSpPr>
          <p:nvPr>
            <p:ph type="subTitle" idx="3"/>
          </p:nvPr>
        </p:nvSpPr>
        <p:spPr>
          <a:xfrm>
            <a:off x="711525" y="1746000"/>
            <a:ext cx="37188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384" name="Google Shape;384;p39"/>
          <p:cNvSpPr txBox="1">
            <a:spLocks noGrp="1"/>
          </p:cNvSpPr>
          <p:nvPr>
            <p:ph type="subTitle" idx="4"/>
          </p:nvPr>
        </p:nvSpPr>
        <p:spPr>
          <a:xfrm>
            <a:off x="711529" y="3333598"/>
            <a:ext cx="37188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pic>
        <p:nvPicPr>
          <p:cNvPr id="385" name="Google Shape;385;p39"/>
          <p:cNvPicPr preferRelativeResize="0"/>
          <p:nvPr/>
        </p:nvPicPr>
        <p:blipFill rotWithShape="1">
          <a:blip r:embed="rId3">
            <a:alphaModFix/>
          </a:blip>
          <a:srcRect l="32585" t="56491" r="52523" b="21979"/>
          <a:stretch/>
        </p:blipFill>
        <p:spPr>
          <a:xfrm>
            <a:off x="7478650" y="3130782"/>
            <a:ext cx="366451" cy="409475"/>
          </a:xfrm>
          <a:prstGeom prst="rect">
            <a:avLst/>
          </a:prstGeom>
          <a:noFill/>
          <a:ln>
            <a:noFill/>
          </a:ln>
        </p:spPr>
      </p:pic>
      <p:pic>
        <p:nvPicPr>
          <p:cNvPr id="386" name="Google Shape;386;p39"/>
          <p:cNvPicPr preferRelativeResize="0"/>
          <p:nvPr/>
        </p:nvPicPr>
        <p:blipFill rotWithShape="1">
          <a:blip r:embed="rId4">
            <a:alphaModFix/>
          </a:blip>
          <a:srcRect l="27377" t="35445" r="27377" b="35448"/>
          <a:stretch/>
        </p:blipFill>
        <p:spPr>
          <a:xfrm>
            <a:off x="5417700" y="4050400"/>
            <a:ext cx="1113399" cy="553600"/>
          </a:xfrm>
          <a:prstGeom prst="rect">
            <a:avLst/>
          </a:prstGeom>
          <a:noFill/>
          <a:ln>
            <a:noFill/>
          </a:ln>
        </p:spPr>
      </p:pic>
      <p:sp>
        <p:nvSpPr>
          <p:cNvPr id="387" name="Google Shape;387;p39"/>
          <p:cNvSpPr/>
          <p:nvPr/>
        </p:nvSpPr>
        <p:spPr>
          <a:xfrm>
            <a:off x="7931450" y="418072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39"/>
          <p:cNvPicPr preferRelativeResize="0"/>
          <p:nvPr/>
        </p:nvPicPr>
        <p:blipFill rotWithShape="1">
          <a:blip r:embed="rId5">
            <a:alphaModFix/>
          </a:blip>
          <a:srcRect l="42104" t="40364" r="42106" b="40360"/>
          <a:stretch/>
        </p:blipFill>
        <p:spPr>
          <a:xfrm>
            <a:off x="5828312" y="2007200"/>
            <a:ext cx="1443698" cy="978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three important ideas</a:t>
            </a:r>
            <a:endParaRPr/>
          </a:p>
        </p:txBody>
      </p:sp>
      <p:sp>
        <p:nvSpPr>
          <p:cNvPr id="394" name="Google Shape;394;p40"/>
          <p:cNvSpPr txBox="1">
            <a:spLocks noGrp="1"/>
          </p:cNvSpPr>
          <p:nvPr>
            <p:ph type="subTitle" idx="1"/>
          </p:nvPr>
        </p:nvSpPr>
        <p:spPr>
          <a:xfrm>
            <a:off x="713225" y="1839077"/>
            <a:ext cx="49596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a:t>
            </a:r>
            <a:endParaRPr/>
          </a:p>
        </p:txBody>
      </p:sp>
      <p:sp>
        <p:nvSpPr>
          <p:cNvPr id="395" name="Google Shape;395;p40"/>
          <p:cNvSpPr txBox="1">
            <a:spLocks noGrp="1"/>
          </p:cNvSpPr>
          <p:nvPr>
            <p:ph type="subTitle" idx="2"/>
          </p:nvPr>
        </p:nvSpPr>
        <p:spPr>
          <a:xfrm>
            <a:off x="713225" y="2960827"/>
            <a:ext cx="49596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hot and has a poisonous atmosphere</a:t>
            </a:r>
            <a:endParaRPr/>
          </a:p>
        </p:txBody>
      </p:sp>
      <p:sp>
        <p:nvSpPr>
          <p:cNvPr id="396" name="Google Shape;396;p40"/>
          <p:cNvSpPr txBox="1">
            <a:spLocks noGrp="1"/>
          </p:cNvSpPr>
          <p:nvPr>
            <p:ph type="subTitle" idx="3"/>
          </p:nvPr>
        </p:nvSpPr>
        <p:spPr>
          <a:xfrm>
            <a:off x="713225" y="4082577"/>
            <a:ext cx="49596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a:t>
            </a:r>
            <a:endParaRPr/>
          </a:p>
        </p:txBody>
      </p:sp>
      <p:sp>
        <p:nvSpPr>
          <p:cNvPr id="397" name="Google Shape;397;p40"/>
          <p:cNvSpPr txBox="1">
            <a:spLocks noGrp="1"/>
          </p:cNvSpPr>
          <p:nvPr>
            <p:ph type="subTitle" idx="4"/>
          </p:nvPr>
        </p:nvSpPr>
        <p:spPr>
          <a:xfrm>
            <a:off x="713225" y="1490302"/>
            <a:ext cx="49596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398" name="Google Shape;398;p40"/>
          <p:cNvSpPr txBox="1">
            <a:spLocks noGrp="1"/>
          </p:cNvSpPr>
          <p:nvPr>
            <p:ph type="subTitle" idx="5"/>
          </p:nvPr>
        </p:nvSpPr>
        <p:spPr>
          <a:xfrm>
            <a:off x="713225" y="2612055"/>
            <a:ext cx="49596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99" name="Google Shape;399;p40"/>
          <p:cNvSpPr txBox="1">
            <a:spLocks noGrp="1"/>
          </p:cNvSpPr>
          <p:nvPr>
            <p:ph type="subTitle" idx="6"/>
          </p:nvPr>
        </p:nvSpPr>
        <p:spPr>
          <a:xfrm>
            <a:off x="713225" y="3733808"/>
            <a:ext cx="49596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pic>
        <p:nvPicPr>
          <p:cNvPr id="400" name="Google Shape;400;p40"/>
          <p:cNvPicPr preferRelativeResize="0"/>
          <p:nvPr/>
        </p:nvPicPr>
        <p:blipFill rotWithShape="1">
          <a:blip r:embed="rId3">
            <a:alphaModFix/>
          </a:blip>
          <a:srcRect l="20669" t="8948" r="22947" b="8956"/>
          <a:stretch/>
        </p:blipFill>
        <p:spPr>
          <a:xfrm>
            <a:off x="6357750" y="2202375"/>
            <a:ext cx="1816774" cy="2044600"/>
          </a:xfrm>
          <a:prstGeom prst="rect">
            <a:avLst/>
          </a:prstGeom>
          <a:noFill/>
          <a:ln>
            <a:noFill/>
          </a:ln>
        </p:spPr>
      </p:pic>
    </p:spTree>
  </p:cSld>
  <p:clrMapOvr>
    <a:masterClrMapping/>
  </p:clrMapOvr>
</p:sld>
</file>

<file path=ppt/theme/theme1.xml><?xml version="1.0" encoding="utf-8"?>
<a:theme xmlns:a="http://schemas.openxmlformats.org/drawingml/2006/main" name="Marketing Campaign Timeline by Slidesgo">
  <a:themeElements>
    <a:clrScheme name="Simple Light">
      <a:dk1>
        <a:srgbClr val="191919"/>
      </a:dk1>
      <a:lt1>
        <a:srgbClr val="EBE2FF"/>
      </a:lt1>
      <a:dk2>
        <a:srgbClr val="BCCFE9"/>
      </a:dk2>
      <a:lt2>
        <a:srgbClr val="94AEFC"/>
      </a:lt2>
      <a:accent1>
        <a:srgbClr val="E4B940"/>
      </a:accent1>
      <a:accent2>
        <a:srgbClr val="FFFFFF"/>
      </a:accent2>
      <a:accent3>
        <a:srgbClr val="7962F3"/>
      </a:accent3>
      <a:accent4>
        <a:srgbClr val="F789FA"/>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739</TotalTime>
  <Words>2433</Words>
  <Application>Microsoft Office PowerPoint</Application>
  <PresentationFormat>On-screen Show (16:9)</PresentationFormat>
  <Paragraphs>378</Paragraphs>
  <Slides>55</Slides>
  <Notes>55</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55</vt:i4>
      </vt:variant>
    </vt:vector>
  </HeadingPairs>
  <TitlesOfParts>
    <vt:vector size="73" baseType="lpstr">
      <vt:lpstr>Nunito Light</vt:lpstr>
      <vt:lpstr>Calibri</vt:lpstr>
      <vt:lpstr>Proxima Nova Semibold</vt:lpstr>
      <vt:lpstr>Bebas Neue</vt:lpstr>
      <vt:lpstr>Anton</vt:lpstr>
      <vt:lpstr>Arial</vt:lpstr>
      <vt:lpstr>Book Antiqua</vt:lpstr>
      <vt:lpstr>Proxima Nova</vt:lpstr>
      <vt:lpstr>Wingdings</vt:lpstr>
      <vt:lpstr>Anaheim</vt:lpstr>
      <vt:lpstr>Roboto Medium</vt:lpstr>
      <vt:lpstr>Arial Rounded MT Bold</vt:lpstr>
      <vt:lpstr>Amatic SC</vt:lpstr>
      <vt:lpstr>Roboto</vt:lpstr>
      <vt:lpstr>Roboto Light</vt:lpstr>
      <vt:lpstr>MS PGothic</vt:lpstr>
      <vt:lpstr>Marketing Campaign Timeline by Slidesgo</vt:lpstr>
      <vt:lpstr>Slidesgo Final Pages</vt:lpstr>
      <vt:lpstr>Name :- Murtaza Juzerbahi Kheriwala  Collage :- Patel Group Of Institution Class IC-10 Enroll No:- 195480686010</vt:lpstr>
      <vt:lpstr>Project Profile</vt:lpstr>
      <vt:lpstr>ACKNOWLEDGEMENT</vt:lpstr>
      <vt:lpstr>Develop a user-friendly and feature-rich blog application that allows individuals to create, manage, and share their content in the form of blog posts. The application should cater to both content creators and readers, providing a seamless and engaging experience.</vt:lpstr>
      <vt:lpstr>PROJECT DEFINITION</vt:lpstr>
      <vt:lpstr>INTRODUCTION OF PROJECT</vt:lpstr>
      <vt:lpstr>Did you know that about the topic?</vt:lpstr>
      <vt:lpstr>Maybe you need to divide the content</vt:lpstr>
      <vt:lpstr>Here are three important ideas</vt:lpstr>
      <vt:lpstr>Divide the content like this</vt:lpstr>
      <vt:lpstr>Up to six blocks of text</vt:lpstr>
      <vt:lpstr>Awesome words</vt:lpstr>
      <vt:lpstr>—Someone Famous</vt:lpstr>
      <vt:lpstr>A picture is worth a thousand words</vt:lpstr>
      <vt:lpstr>A picture always reinforces  the concept</vt:lpstr>
      <vt:lpstr>$298,300,000</vt:lpstr>
      <vt:lpstr>9h 55m 23s</vt:lpstr>
      <vt:lpstr>Let’s show some percentages</vt:lpstr>
      <vt:lpstr>Computer mockup</vt:lpstr>
      <vt:lpstr>Tablet mockup</vt:lpstr>
      <vt:lpstr>Phone mockup</vt:lpstr>
      <vt:lpstr>This is a map</vt:lpstr>
      <vt:lpstr>A timeline always works well</vt:lpstr>
      <vt:lpstr>Marketing infographics </vt:lpstr>
      <vt:lpstr>Try this timeline table</vt:lpstr>
      <vt:lpstr>Graph about marketing campaigns</vt:lpstr>
      <vt:lpstr>Our marketing team</vt:lpstr>
      <vt:lpstr>Timeline 01</vt:lpstr>
      <vt:lpstr>Timeline 02</vt:lpstr>
      <vt:lpstr>Timeline 03</vt:lpstr>
      <vt:lpstr>Timeline 04</vt:lpstr>
      <vt:lpstr>Timeline 05</vt:lpstr>
      <vt:lpstr>Timeline 06</vt:lpstr>
      <vt:lpstr>Timeline 07</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 Murtaza Juzerbahi Kheriwala  Collage :- Patel Group Of Institution Class IC-10 Enroll No:- 195480686010</dc:title>
  <dc:creator>Murtaza kheriwala</dc:creator>
  <cp:lastModifiedBy>Murtaza kheriwala</cp:lastModifiedBy>
  <cp:revision>6</cp:revision>
  <dcterms:modified xsi:type="dcterms:W3CDTF">2024-02-23T02:20:14Z</dcterms:modified>
</cp:coreProperties>
</file>